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5" r:id="rId3"/>
    <p:sldId id="257" r:id="rId4"/>
    <p:sldId id="258" r:id="rId5"/>
    <p:sldId id="279" r:id="rId6"/>
    <p:sldId id="280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81" r:id="rId16"/>
    <p:sldId id="282" r:id="rId17"/>
    <p:sldId id="273" r:id="rId18"/>
    <p:sldId id="268" r:id="rId19"/>
    <p:sldId id="272" r:id="rId20"/>
    <p:sldId id="286" r:id="rId21"/>
    <p:sldId id="277" r:id="rId22"/>
    <p:sldId id="283" r:id="rId23"/>
    <p:sldId id="274" r:id="rId24"/>
    <p:sldId id="275" r:id="rId25"/>
    <p:sldId id="276" r:id="rId26"/>
    <p:sldId id="278" r:id="rId27"/>
    <p:sldId id="287" r:id="rId28"/>
    <p:sldId id="288" r:id="rId29"/>
    <p:sldId id="290" r:id="rId30"/>
    <p:sldId id="292" r:id="rId31"/>
    <p:sldId id="291" r:id="rId32"/>
    <p:sldId id="293" r:id="rId33"/>
    <p:sldId id="269" r:id="rId34"/>
    <p:sldId id="270" r:id="rId35"/>
    <p:sldId id="289" r:id="rId36"/>
    <p:sldId id="271" r:id="rId37"/>
    <p:sldId id="284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F Introduction" id="{B0BAE612-DEEC-4D0E-98C3-79489DDC25B5}">
          <p14:sldIdLst>
            <p14:sldId id="256"/>
            <p14:sldId id="285"/>
            <p14:sldId id="257"/>
          </p14:sldIdLst>
        </p14:section>
        <p14:section name="1: Session Zero" id="{C05A767B-8E3A-4708-ACA0-1CFAA1FE2C2E}">
          <p14:sldIdLst>
            <p14:sldId id="258"/>
            <p14:sldId id="279"/>
            <p14:sldId id="280"/>
            <p14:sldId id="259"/>
            <p14:sldId id="260"/>
            <p14:sldId id="261"/>
            <p14:sldId id="262"/>
          </p14:sldIdLst>
        </p14:section>
        <p14:section name="Player 101" id="{BD4468BD-1A3E-46E4-AD64-9E33AA8F352B}">
          <p14:sldIdLst>
            <p14:sldId id="263"/>
            <p14:sldId id="264"/>
            <p14:sldId id="265"/>
            <p14:sldId id="266"/>
          </p14:sldIdLst>
        </p14:section>
        <p14:section name="DM 101" id="{D7DDC662-C307-47D2-90C4-F54875940AAD}">
          <p14:sldIdLst>
            <p14:sldId id="281"/>
            <p14:sldId id="282"/>
            <p14:sldId id="273"/>
            <p14:sldId id="268"/>
            <p14:sldId id="272"/>
            <p14:sldId id="286"/>
            <p14:sldId id="277"/>
            <p14:sldId id="283"/>
            <p14:sldId id="274"/>
            <p14:sldId id="275"/>
            <p14:sldId id="276"/>
            <p14:sldId id="278"/>
            <p14:sldId id="287"/>
            <p14:sldId id="288"/>
            <p14:sldId id="290"/>
            <p14:sldId id="292"/>
            <p14:sldId id="291"/>
          </p14:sldIdLst>
        </p14:section>
        <p14:section name="Worldbuilding 101" id="{5E37A923-3BFC-4C84-A71E-FE05B1A29654}">
          <p14:sldIdLst>
            <p14:sldId id="293"/>
            <p14:sldId id="269"/>
            <p14:sldId id="270"/>
            <p14:sldId id="289"/>
            <p14:sldId id="271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95F0FA-8095-4366-82C2-1C020CBA85EB}" v="1799" dt="2019-11-09T06:02:06.39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603" autoAdjust="0"/>
    <p:restoredTop sz="86441" autoAdjust="0"/>
  </p:normalViewPr>
  <p:slideViewPr>
    <p:cSldViewPr snapToGrid="0">
      <p:cViewPr varScale="1">
        <p:scale>
          <a:sx n="63" d="100"/>
          <a:sy n="63" d="100"/>
        </p:scale>
        <p:origin x="52" y="32"/>
      </p:cViewPr>
      <p:guideLst/>
    </p:cSldViewPr>
  </p:slideViewPr>
  <p:outlineViewPr>
    <p:cViewPr>
      <p:scale>
        <a:sx n="33" d="100"/>
        <a:sy n="33" d="100"/>
      </p:scale>
      <p:origin x="0" y="-24416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ward Holton" userId="bc87844838c02848" providerId="LiveId" clId="{3095F0FA-8095-4366-82C2-1C020CBA85EB}"/>
    <pc:docChg chg="undo custSel addSld delSld modSld sldOrd modMainMaster modSection">
      <pc:chgData name="Howard Holton" userId="bc87844838c02848" providerId="LiveId" clId="{3095F0FA-8095-4366-82C2-1C020CBA85EB}" dt="2019-11-09T06:02:53.262" v="7313" actId="14100"/>
      <pc:docMkLst>
        <pc:docMk/>
      </pc:docMkLst>
      <pc:sldChg chg="modSp">
        <pc:chgData name="Howard Holton" userId="bc87844838c02848" providerId="LiveId" clId="{3095F0FA-8095-4366-82C2-1C020CBA85EB}" dt="2019-11-09T06:00:58.390" v="7304" actId="20577"/>
        <pc:sldMkLst>
          <pc:docMk/>
          <pc:sldMk cId="3949365404" sldId="256"/>
        </pc:sldMkLst>
        <pc:spChg chg="mod">
          <ac:chgData name="Howard Holton" userId="bc87844838c02848" providerId="LiveId" clId="{3095F0FA-8095-4366-82C2-1C020CBA85EB}" dt="2019-11-09T06:00:58.390" v="7304" actId="20577"/>
          <ac:spMkLst>
            <pc:docMk/>
            <pc:sldMk cId="3949365404" sldId="256"/>
            <ac:spMk id="3" creationId="{10CE649E-8395-46E3-9645-C7C0D3142F40}"/>
          </ac:spMkLst>
        </pc:spChg>
      </pc:sldChg>
      <pc:sldChg chg="modTransition">
        <pc:chgData name="Howard Holton" userId="bc87844838c02848" providerId="LiveId" clId="{3095F0FA-8095-4366-82C2-1C020CBA85EB}" dt="2019-11-09T05:41:22.138" v="6456"/>
        <pc:sldMkLst>
          <pc:docMk/>
          <pc:sldMk cId="1689040304" sldId="258"/>
        </pc:sldMkLst>
      </pc:sldChg>
      <pc:sldChg chg="addSp modSp modTransition">
        <pc:chgData name="Howard Holton" userId="bc87844838c02848" providerId="LiveId" clId="{3095F0FA-8095-4366-82C2-1C020CBA85EB}" dt="2019-11-08T21:23:47.542" v="6445"/>
        <pc:sldMkLst>
          <pc:docMk/>
          <pc:sldMk cId="2913327327" sldId="259"/>
        </pc:sldMkLst>
        <pc:spChg chg="mod">
          <ac:chgData name="Howard Holton" userId="bc87844838c02848" providerId="LiveId" clId="{3095F0FA-8095-4366-82C2-1C020CBA85EB}" dt="2019-11-05T16:40:32.760" v="327" actId="20577"/>
          <ac:spMkLst>
            <pc:docMk/>
            <pc:sldMk cId="2913327327" sldId="259"/>
            <ac:spMk id="3" creationId="{5C3A5E83-1FC6-4C56-B4BE-F10120E0B2D4}"/>
          </ac:spMkLst>
        </pc:spChg>
        <pc:picChg chg="add mod">
          <ac:chgData name="Howard Holton" userId="bc87844838c02848" providerId="LiveId" clId="{3095F0FA-8095-4366-82C2-1C020CBA85EB}" dt="2019-11-05T16:38:26.984" v="303" actId="1076"/>
          <ac:picMkLst>
            <pc:docMk/>
            <pc:sldMk cId="2913327327" sldId="259"/>
            <ac:picMk id="5" creationId="{96D0387F-BABA-4CC7-82A2-760B25902D77}"/>
          </ac:picMkLst>
        </pc:picChg>
      </pc:sldChg>
      <pc:sldChg chg="modSp modTransition">
        <pc:chgData name="Howard Holton" userId="bc87844838c02848" providerId="LiveId" clId="{3095F0FA-8095-4366-82C2-1C020CBA85EB}" dt="2019-11-08T21:23:47.542" v="6445"/>
        <pc:sldMkLst>
          <pc:docMk/>
          <pc:sldMk cId="3660625269" sldId="260"/>
        </pc:sldMkLst>
        <pc:spChg chg="mod">
          <ac:chgData name="Howard Holton" userId="bc87844838c02848" providerId="LiveId" clId="{3095F0FA-8095-4366-82C2-1C020CBA85EB}" dt="2019-11-05T16:20:09.445" v="120" actId="20577"/>
          <ac:spMkLst>
            <pc:docMk/>
            <pc:sldMk cId="3660625269" sldId="260"/>
            <ac:spMk id="3" creationId="{FE9628FE-3CBF-4B11-8843-4A367854B7E5}"/>
          </ac:spMkLst>
        </pc:spChg>
      </pc:sldChg>
      <pc:sldChg chg="modSp modTransition">
        <pc:chgData name="Howard Holton" userId="bc87844838c02848" providerId="LiveId" clId="{3095F0FA-8095-4366-82C2-1C020CBA85EB}" dt="2019-11-09T05:55:32.398" v="7153" actId="20577"/>
        <pc:sldMkLst>
          <pc:docMk/>
          <pc:sldMk cId="3932444526" sldId="261"/>
        </pc:sldMkLst>
        <pc:spChg chg="mod">
          <ac:chgData name="Howard Holton" userId="bc87844838c02848" providerId="LiveId" clId="{3095F0FA-8095-4366-82C2-1C020CBA85EB}" dt="2019-11-09T05:55:32.398" v="7153" actId="20577"/>
          <ac:spMkLst>
            <pc:docMk/>
            <pc:sldMk cId="3932444526" sldId="261"/>
            <ac:spMk id="3" creationId="{28D4AF88-6642-4642-840C-5C6D8BD4C267}"/>
          </ac:spMkLst>
        </pc:spChg>
      </pc:sldChg>
      <pc:sldChg chg="modTransition">
        <pc:chgData name="Howard Holton" userId="bc87844838c02848" providerId="LiveId" clId="{3095F0FA-8095-4366-82C2-1C020CBA85EB}" dt="2019-11-08T21:23:47.542" v="6445"/>
        <pc:sldMkLst>
          <pc:docMk/>
          <pc:sldMk cId="3381504354" sldId="262"/>
        </pc:sldMkLst>
      </pc:sldChg>
      <pc:sldChg chg="modTransition">
        <pc:chgData name="Howard Holton" userId="bc87844838c02848" providerId="LiveId" clId="{3095F0FA-8095-4366-82C2-1C020CBA85EB}" dt="2019-11-09T05:40:26.384" v="6447"/>
        <pc:sldMkLst>
          <pc:docMk/>
          <pc:sldMk cId="1304636070" sldId="263"/>
        </pc:sldMkLst>
      </pc:sldChg>
      <pc:sldChg chg="modTransition">
        <pc:chgData name="Howard Holton" userId="bc87844838c02848" providerId="LiveId" clId="{3095F0FA-8095-4366-82C2-1C020CBA85EB}" dt="2019-11-09T05:40:26.384" v="6447"/>
        <pc:sldMkLst>
          <pc:docMk/>
          <pc:sldMk cId="2771948579" sldId="264"/>
        </pc:sldMkLst>
      </pc:sldChg>
      <pc:sldChg chg="modTransition">
        <pc:chgData name="Howard Holton" userId="bc87844838c02848" providerId="LiveId" clId="{3095F0FA-8095-4366-82C2-1C020CBA85EB}" dt="2019-11-09T05:40:26.384" v="6447"/>
        <pc:sldMkLst>
          <pc:docMk/>
          <pc:sldMk cId="2679498865" sldId="265"/>
        </pc:sldMkLst>
      </pc:sldChg>
      <pc:sldChg chg="modTransition">
        <pc:chgData name="Howard Holton" userId="bc87844838c02848" providerId="LiveId" clId="{3095F0FA-8095-4366-82C2-1C020CBA85EB}" dt="2019-11-09T05:40:26.384" v="6447"/>
        <pc:sldMkLst>
          <pc:docMk/>
          <pc:sldMk cId="2155030028" sldId="266"/>
        </pc:sldMkLst>
      </pc:sldChg>
      <pc:sldChg chg="modSp add">
        <pc:chgData name="Howard Holton" userId="bc87844838c02848" providerId="LiveId" clId="{3095F0FA-8095-4366-82C2-1C020CBA85EB}" dt="2019-11-05T16:38:54.989" v="317" actId="20577"/>
        <pc:sldMkLst>
          <pc:docMk/>
          <pc:sldMk cId="4276804401" sldId="267"/>
        </pc:sldMkLst>
        <pc:spChg chg="mod">
          <ac:chgData name="Howard Holton" userId="bc87844838c02848" providerId="LiveId" clId="{3095F0FA-8095-4366-82C2-1C020CBA85EB}" dt="2019-11-05T16:25:09.914" v="156" actId="20577"/>
          <ac:spMkLst>
            <pc:docMk/>
            <pc:sldMk cId="4276804401" sldId="267"/>
            <ac:spMk id="2" creationId="{53C74F06-A6E7-42C6-9866-0C72DEAB2DD9}"/>
          </ac:spMkLst>
        </pc:spChg>
        <pc:spChg chg="mod">
          <ac:chgData name="Howard Holton" userId="bc87844838c02848" providerId="LiveId" clId="{3095F0FA-8095-4366-82C2-1C020CBA85EB}" dt="2019-11-05T16:38:54.989" v="317" actId="20577"/>
          <ac:spMkLst>
            <pc:docMk/>
            <pc:sldMk cId="4276804401" sldId="267"/>
            <ac:spMk id="3" creationId="{28D4AF88-6642-4642-840C-5C6D8BD4C267}"/>
          </ac:spMkLst>
        </pc:spChg>
      </pc:sldChg>
      <pc:sldChg chg="modSp add ord modTransition">
        <pc:chgData name="Howard Holton" userId="bc87844838c02848" providerId="LiveId" clId="{3095F0FA-8095-4366-82C2-1C020CBA85EB}" dt="2019-11-09T05:57:49.702" v="7178"/>
        <pc:sldMkLst>
          <pc:docMk/>
          <pc:sldMk cId="387638428" sldId="268"/>
        </pc:sldMkLst>
        <pc:spChg chg="mod">
          <ac:chgData name="Howard Holton" userId="bc87844838c02848" providerId="LiveId" clId="{3095F0FA-8095-4366-82C2-1C020CBA85EB}" dt="2019-11-09T05:49:00.234" v="6558" actId="27636"/>
          <ac:spMkLst>
            <pc:docMk/>
            <pc:sldMk cId="387638428" sldId="268"/>
            <ac:spMk id="2" creationId="{DAA71BF1-D303-45A1-ACAC-131FF344F866}"/>
          </ac:spMkLst>
        </pc:spChg>
        <pc:spChg chg="mod">
          <ac:chgData name="Howard Holton" userId="bc87844838c02848" providerId="LiveId" clId="{3095F0FA-8095-4366-82C2-1C020CBA85EB}" dt="2019-11-09T05:48:56.516" v="6554"/>
          <ac:spMkLst>
            <pc:docMk/>
            <pc:sldMk cId="387638428" sldId="268"/>
            <ac:spMk id="3" creationId="{4522A138-57C9-4B85-9E27-B43CE592916A}"/>
          </ac:spMkLst>
        </pc:spChg>
      </pc:sldChg>
      <pc:sldChg chg="modSp add modTransition">
        <pc:chgData name="Howard Holton" userId="bc87844838c02848" providerId="LiveId" clId="{3095F0FA-8095-4366-82C2-1C020CBA85EB}" dt="2019-11-09T05:48:07.559" v="6549"/>
        <pc:sldMkLst>
          <pc:docMk/>
          <pc:sldMk cId="364984314" sldId="269"/>
        </pc:sldMkLst>
        <pc:spChg chg="mod">
          <ac:chgData name="Howard Holton" userId="bc87844838c02848" providerId="LiveId" clId="{3095F0FA-8095-4366-82C2-1C020CBA85EB}" dt="2019-11-05T16:52:59.563" v="1715" actId="20577"/>
          <ac:spMkLst>
            <pc:docMk/>
            <pc:sldMk cId="364984314" sldId="269"/>
            <ac:spMk id="2" creationId="{197F5292-A292-426D-970E-420396EA4D6E}"/>
          </ac:spMkLst>
        </pc:spChg>
        <pc:spChg chg="mod">
          <ac:chgData name="Howard Holton" userId="bc87844838c02848" providerId="LiveId" clId="{3095F0FA-8095-4366-82C2-1C020CBA85EB}" dt="2019-11-05T16:55:48.017" v="2194" actId="27636"/>
          <ac:spMkLst>
            <pc:docMk/>
            <pc:sldMk cId="364984314" sldId="269"/>
            <ac:spMk id="3" creationId="{D0BBBFDA-5321-4664-8F6E-BE03B47AE7BF}"/>
          </ac:spMkLst>
        </pc:spChg>
      </pc:sldChg>
      <pc:sldChg chg="modSp add modTransition">
        <pc:chgData name="Howard Holton" userId="bc87844838c02848" providerId="LiveId" clId="{3095F0FA-8095-4366-82C2-1C020CBA85EB}" dt="2019-11-09T05:48:07.559" v="6549"/>
        <pc:sldMkLst>
          <pc:docMk/>
          <pc:sldMk cId="3596647675" sldId="270"/>
        </pc:sldMkLst>
        <pc:spChg chg="mod">
          <ac:chgData name="Howard Holton" userId="bc87844838c02848" providerId="LiveId" clId="{3095F0FA-8095-4366-82C2-1C020CBA85EB}" dt="2019-11-05T16:55:53.656" v="2197" actId="20577"/>
          <ac:spMkLst>
            <pc:docMk/>
            <pc:sldMk cId="3596647675" sldId="270"/>
            <ac:spMk id="2" creationId="{D9B59A18-1A59-48EA-9E07-D91C69985D0E}"/>
          </ac:spMkLst>
        </pc:spChg>
        <pc:spChg chg="mod">
          <ac:chgData name="Howard Holton" userId="bc87844838c02848" providerId="LiveId" clId="{3095F0FA-8095-4366-82C2-1C020CBA85EB}" dt="2019-11-05T16:57:43.777" v="2631"/>
          <ac:spMkLst>
            <pc:docMk/>
            <pc:sldMk cId="3596647675" sldId="270"/>
            <ac:spMk id="3" creationId="{D20315DD-B93B-4E1B-9556-1135D1C2E93E}"/>
          </ac:spMkLst>
        </pc:spChg>
      </pc:sldChg>
      <pc:sldChg chg="modSp add del">
        <pc:chgData name="Howard Holton" userId="bc87844838c02848" providerId="LiveId" clId="{3095F0FA-8095-4366-82C2-1C020CBA85EB}" dt="2019-11-05T16:53:03.264" v="1717" actId="2696"/>
        <pc:sldMkLst>
          <pc:docMk/>
          <pc:sldMk cId="3638502277" sldId="270"/>
        </pc:sldMkLst>
        <pc:spChg chg="mod">
          <ac:chgData name="Howard Holton" userId="bc87844838c02848" providerId="LiveId" clId="{3095F0FA-8095-4366-82C2-1C020CBA85EB}" dt="2019-11-05T16:53:02.476" v="1716"/>
          <ac:spMkLst>
            <pc:docMk/>
            <pc:sldMk cId="3638502277" sldId="270"/>
            <ac:spMk id="2" creationId="{FFDDFAB3-2558-4D5D-8558-F7BDDFB77C01}"/>
          </ac:spMkLst>
        </pc:spChg>
      </pc:sldChg>
      <pc:sldChg chg="modSp add modTransition">
        <pc:chgData name="Howard Holton" userId="bc87844838c02848" providerId="LiveId" clId="{3095F0FA-8095-4366-82C2-1C020CBA85EB}" dt="2019-11-09T05:40:46.169" v="6449"/>
        <pc:sldMkLst>
          <pc:docMk/>
          <pc:sldMk cId="127320818" sldId="271"/>
        </pc:sldMkLst>
        <pc:spChg chg="mod">
          <ac:chgData name="Howard Holton" userId="bc87844838c02848" providerId="LiveId" clId="{3095F0FA-8095-4366-82C2-1C020CBA85EB}" dt="2019-11-05T16:57:50.939" v="2650" actId="20577"/>
          <ac:spMkLst>
            <pc:docMk/>
            <pc:sldMk cId="127320818" sldId="271"/>
            <ac:spMk id="2" creationId="{CD5A80E1-CB86-4B5D-9EBF-49E4FDE22217}"/>
          </ac:spMkLst>
        </pc:spChg>
        <pc:spChg chg="mod">
          <ac:chgData name="Howard Holton" userId="bc87844838c02848" providerId="LiveId" clId="{3095F0FA-8095-4366-82C2-1C020CBA85EB}" dt="2019-11-05T17:01:08.476" v="3391" actId="20577"/>
          <ac:spMkLst>
            <pc:docMk/>
            <pc:sldMk cId="127320818" sldId="271"/>
            <ac:spMk id="3" creationId="{03F871BE-B69F-4224-ACD2-0A294EBB88E7}"/>
          </ac:spMkLst>
        </pc:spChg>
      </pc:sldChg>
      <pc:sldChg chg="modSp add del">
        <pc:chgData name="Howard Holton" userId="bc87844838c02848" providerId="LiveId" clId="{3095F0FA-8095-4366-82C2-1C020CBA85EB}" dt="2019-11-05T16:55:55.106" v="2201" actId="2696"/>
        <pc:sldMkLst>
          <pc:docMk/>
          <pc:sldMk cId="1906189228" sldId="271"/>
        </pc:sldMkLst>
        <pc:spChg chg="mod">
          <ac:chgData name="Howard Holton" userId="bc87844838c02848" providerId="LiveId" clId="{3095F0FA-8095-4366-82C2-1C020CBA85EB}" dt="2019-11-05T16:55:54.892" v="2200" actId="27636"/>
          <ac:spMkLst>
            <pc:docMk/>
            <pc:sldMk cId="1906189228" sldId="271"/>
            <ac:spMk id="2" creationId="{3107D73D-67CC-441D-888A-85884EA27E57}"/>
          </ac:spMkLst>
        </pc:spChg>
      </pc:sldChg>
      <pc:sldChg chg="modSp add del">
        <pc:chgData name="Howard Holton" userId="bc87844838c02848" providerId="LiveId" clId="{3095F0FA-8095-4366-82C2-1C020CBA85EB}" dt="2019-11-05T16:57:51.311" v="2652" actId="2696"/>
        <pc:sldMkLst>
          <pc:docMk/>
          <pc:sldMk cId="2334847135" sldId="272"/>
        </pc:sldMkLst>
        <pc:spChg chg="mod">
          <ac:chgData name="Howard Holton" userId="bc87844838c02848" providerId="LiveId" clId="{3095F0FA-8095-4366-82C2-1C020CBA85EB}" dt="2019-11-05T16:57:51.235" v="2651"/>
          <ac:spMkLst>
            <pc:docMk/>
            <pc:sldMk cId="2334847135" sldId="272"/>
            <ac:spMk id="2" creationId="{4346D098-0A33-4D53-97A2-D0212148DB4C}"/>
          </ac:spMkLst>
        </pc:spChg>
      </pc:sldChg>
      <pc:sldChg chg="modSp add ord modTransition">
        <pc:chgData name="Howard Holton" userId="bc87844838c02848" providerId="LiveId" clId="{3095F0FA-8095-4366-82C2-1C020CBA85EB}" dt="2019-11-09T05:57:39.268" v="7177"/>
        <pc:sldMkLst>
          <pc:docMk/>
          <pc:sldMk cId="3301325923" sldId="272"/>
        </pc:sldMkLst>
        <pc:spChg chg="mod">
          <ac:chgData name="Howard Holton" userId="bc87844838c02848" providerId="LiveId" clId="{3095F0FA-8095-4366-82C2-1C020CBA85EB}" dt="2019-11-06T18:51:08.010" v="3397" actId="20577"/>
          <ac:spMkLst>
            <pc:docMk/>
            <pc:sldMk cId="3301325923" sldId="272"/>
            <ac:spMk id="2" creationId="{B4E4E04D-4F6A-454F-A4D4-45E90CE8B7B6}"/>
          </ac:spMkLst>
        </pc:spChg>
        <pc:spChg chg="mod">
          <ac:chgData name="Howard Holton" userId="bc87844838c02848" providerId="LiveId" clId="{3095F0FA-8095-4366-82C2-1C020CBA85EB}" dt="2019-11-09T05:43:08.984" v="6536" actId="20577"/>
          <ac:spMkLst>
            <pc:docMk/>
            <pc:sldMk cId="3301325923" sldId="272"/>
            <ac:spMk id="3" creationId="{54BEAA79-CF44-4519-A424-2211ECD2059D}"/>
          </ac:spMkLst>
        </pc:spChg>
      </pc:sldChg>
      <pc:sldChg chg="modSp add ord modTransition">
        <pc:chgData name="Howard Holton" userId="bc87844838c02848" providerId="LiveId" clId="{3095F0FA-8095-4366-82C2-1C020CBA85EB}" dt="2019-11-09T05:45:39.190" v="6538"/>
        <pc:sldMkLst>
          <pc:docMk/>
          <pc:sldMk cId="1170214380" sldId="273"/>
        </pc:sldMkLst>
        <pc:spChg chg="mod">
          <ac:chgData name="Howard Holton" userId="bc87844838c02848" providerId="LiveId" clId="{3095F0FA-8095-4366-82C2-1C020CBA85EB}" dt="2019-11-06T18:51:35.575" v="3512" actId="20577"/>
          <ac:spMkLst>
            <pc:docMk/>
            <pc:sldMk cId="1170214380" sldId="273"/>
            <ac:spMk id="2" creationId="{93E512B1-3C85-4C5C-9E70-5602A250F1F6}"/>
          </ac:spMkLst>
        </pc:spChg>
        <pc:spChg chg="mod">
          <ac:chgData name="Howard Holton" userId="bc87844838c02848" providerId="LiveId" clId="{3095F0FA-8095-4366-82C2-1C020CBA85EB}" dt="2019-11-06T18:52:25.111" v="3760" actId="20577"/>
          <ac:spMkLst>
            <pc:docMk/>
            <pc:sldMk cId="1170214380" sldId="273"/>
            <ac:spMk id="3" creationId="{6A392062-85C8-47BB-8D85-EB27B4FF719A}"/>
          </ac:spMkLst>
        </pc:spChg>
      </pc:sldChg>
      <pc:sldChg chg="modSp add modTransition">
        <pc:chgData name="Howard Holton" userId="bc87844838c02848" providerId="LiveId" clId="{3095F0FA-8095-4366-82C2-1C020CBA85EB}" dt="2019-11-09T05:40:43.206" v="6448"/>
        <pc:sldMkLst>
          <pc:docMk/>
          <pc:sldMk cId="1987269309" sldId="274"/>
        </pc:sldMkLst>
        <pc:spChg chg="mod">
          <ac:chgData name="Howard Holton" userId="bc87844838c02848" providerId="LiveId" clId="{3095F0FA-8095-4366-82C2-1C020CBA85EB}" dt="2019-11-06T18:52:37.980" v="3770" actId="20577"/>
          <ac:spMkLst>
            <pc:docMk/>
            <pc:sldMk cId="1987269309" sldId="274"/>
            <ac:spMk id="2" creationId="{E49DBF7E-4544-41E1-AEEF-ABE6412B6D87}"/>
          </ac:spMkLst>
        </pc:spChg>
        <pc:spChg chg="mod">
          <ac:chgData name="Howard Holton" userId="bc87844838c02848" providerId="LiveId" clId="{3095F0FA-8095-4366-82C2-1C020CBA85EB}" dt="2019-11-06T18:53:32.809" v="4021" actId="20577"/>
          <ac:spMkLst>
            <pc:docMk/>
            <pc:sldMk cId="1987269309" sldId="274"/>
            <ac:spMk id="3" creationId="{C98295E3-BF5A-4B9D-9DDF-006AA7173730}"/>
          </ac:spMkLst>
        </pc:spChg>
      </pc:sldChg>
      <pc:sldChg chg="modSp add modTransition">
        <pc:chgData name="Howard Holton" userId="bc87844838c02848" providerId="LiveId" clId="{3095F0FA-8095-4366-82C2-1C020CBA85EB}" dt="2019-11-09T05:40:43.206" v="6448"/>
        <pc:sldMkLst>
          <pc:docMk/>
          <pc:sldMk cId="3313348024" sldId="275"/>
        </pc:sldMkLst>
        <pc:spChg chg="mod">
          <ac:chgData name="Howard Holton" userId="bc87844838c02848" providerId="LiveId" clId="{3095F0FA-8095-4366-82C2-1C020CBA85EB}" dt="2019-11-06T18:53:47.234" v="4032" actId="20577"/>
          <ac:spMkLst>
            <pc:docMk/>
            <pc:sldMk cId="3313348024" sldId="275"/>
            <ac:spMk id="2" creationId="{EBD88F89-9B8E-412F-B927-590251F82EB0}"/>
          </ac:spMkLst>
        </pc:spChg>
        <pc:spChg chg="mod">
          <ac:chgData name="Howard Holton" userId="bc87844838c02848" providerId="LiveId" clId="{3095F0FA-8095-4366-82C2-1C020CBA85EB}" dt="2019-11-06T18:54:16.890" v="4180" actId="20577"/>
          <ac:spMkLst>
            <pc:docMk/>
            <pc:sldMk cId="3313348024" sldId="275"/>
            <ac:spMk id="3" creationId="{C4F010A6-0325-4C6B-9683-4094B5AE34B4}"/>
          </ac:spMkLst>
        </pc:spChg>
      </pc:sldChg>
      <pc:sldChg chg="modSp add modTransition">
        <pc:chgData name="Howard Holton" userId="bc87844838c02848" providerId="LiveId" clId="{3095F0FA-8095-4366-82C2-1C020CBA85EB}" dt="2019-11-09T05:40:43.206" v="6448"/>
        <pc:sldMkLst>
          <pc:docMk/>
          <pc:sldMk cId="2445765236" sldId="276"/>
        </pc:sldMkLst>
        <pc:spChg chg="mod">
          <ac:chgData name="Howard Holton" userId="bc87844838c02848" providerId="LiveId" clId="{3095F0FA-8095-4366-82C2-1C020CBA85EB}" dt="2019-11-06T18:54:45.757" v="4206" actId="20577"/>
          <ac:spMkLst>
            <pc:docMk/>
            <pc:sldMk cId="2445765236" sldId="276"/>
            <ac:spMk id="2" creationId="{9113C2B6-0699-4E98-BD32-03FDF9A1932E}"/>
          </ac:spMkLst>
        </pc:spChg>
        <pc:spChg chg="mod">
          <ac:chgData name="Howard Holton" userId="bc87844838c02848" providerId="LiveId" clId="{3095F0FA-8095-4366-82C2-1C020CBA85EB}" dt="2019-11-06T18:56:03.942" v="4496" actId="20577"/>
          <ac:spMkLst>
            <pc:docMk/>
            <pc:sldMk cId="2445765236" sldId="276"/>
            <ac:spMk id="3" creationId="{18DFA886-EF5C-4F54-B33C-26B4F6D3FAE6}"/>
          </ac:spMkLst>
        </pc:spChg>
      </pc:sldChg>
      <pc:sldChg chg="modSp add ord modTransition">
        <pc:chgData name="Howard Holton" userId="bc87844838c02848" providerId="LiveId" clId="{3095F0FA-8095-4366-82C2-1C020CBA85EB}" dt="2019-11-09T05:58:11.900" v="7179"/>
        <pc:sldMkLst>
          <pc:docMk/>
          <pc:sldMk cId="1453976502" sldId="277"/>
        </pc:sldMkLst>
        <pc:spChg chg="mod">
          <ac:chgData name="Howard Holton" userId="bc87844838c02848" providerId="LiveId" clId="{3095F0FA-8095-4366-82C2-1C020CBA85EB}" dt="2019-11-06T18:56:33.145" v="4533" actId="20577"/>
          <ac:spMkLst>
            <pc:docMk/>
            <pc:sldMk cId="1453976502" sldId="277"/>
            <ac:spMk id="2" creationId="{EB91EF98-F196-4615-9C1F-CA087686B6EB}"/>
          </ac:spMkLst>
        </pc:spChg>
        <pc:spChg chg="mod">
          <ac:chgData name="Howard Holton" userId="bc87844838c02848" providerId="LiveId" clId="{3095F0FA-8095-4366-82C2-1C020CBA85EB}" dt="2019-11-06T18:59:41.303" v="4891" actId="122"/>
          <ac:spMkLst>
            <pc:docMk/>
            <pc:sldMk cId="1453976502" sldId="277"/>
            <ac:spMk id="3" creationId="{EDFA0078-09B6-4149-9146-21718BC79115}"/>
          </ac:spMkLst>
        </pc:spChg>
      </pc:sldChg>
      <pc:sldChg chg="modSp add modTransition">
        <pc:chgData name="Howard Holton" userId="bc87844838c02848" providerId="LiveId" clId="{3095F0FA-8095-4366-82C2-1C020CBA85EB}" dt="2019-11-09T05:40:43.206" v="6448"/>
        <pc:sldMkLst>
          <pc:docMk/>
          <pc:sldMk cId="1119753434" sldId="278"/>
        </pc:sldMkLst>
        <pc:spChg chg="mod">
          <ac:chgData name="Howard Holton" userId="bc87844838c02848" providerId="LiveId" clId="{3095F0FA-8095-4366-82C2-1C020CBA85EB}" dt="2019-11-06T19:00:05.019" v="4916" actId="20577"/>
          <ac:spMkLst>
            <pc:docMk/>
            <pc:sldMk cId="1119753434" sldId="278"/>
            <ac:spMk id="2" creationId="{A5131F98-0B21-49B2-A1E9-5FDA22F26A67}"/>
          </ac:spMkLst>
        </pc:spChg>
        <pc:spChg chg="mod">
          <ac:chgData name="Howard Holton" userId="bc87844838c02848" providerId="LiveId" clId="{3095F0FA-8095-4366-82C2-1C020CBA85EB}" dt="2019-11-06T19:01:06.815" v="5215" actId="20577"/>
          <ac:spMkLst>
            <pc:docMk/>
            <pc:sldMk cId="1119753434" sldId="278"/>
            <ac:spMk id="3" creationId="{1188D609-5FBF-4CD5-A58E-7978EAE7DE97}"/>
          </ac:spMkLst>
        </pc:spChg>
      </pc:sldChg>
      <pc:sldChg chg="modSp add modTransition">
        <pc:chgData name="Howard Holton" userId="bc87844838c02848" providerId="LiveId" clId="{3095F0FA-8095-4366-82C2-1C020CBA85EB}" dt="2019-11-08T21:23:55.710" v="6446"/>
        <pc:sldMkLst>
          <pc:docMk/>
          <pc:sldMk cId="4127300252" sldId="279"/>
        </pc:sldMkLst>
        <pc:spChg chg="mod">
          <ac:chgData name="Howard Holton" userId="bc87844838c02848" providerId="LiveId" clId="{3095F0FA-8095-4366-82C2-1C020CBA85EB}" dt="2019-11-06T19:01:32.366" v="5245" actId="20577"/>
          <ac:spMkLst>
            <pc:docMk/>
            <pc:sldMk cId="4127300252" sldId="279"/>
            <ac:spMk id="2" creationId="{C60E125C-3A05-4DB9-A579-860BC6DD39C4}"/>
          </ac:spMkLst>
        </pc:spChg>
        <pc:spChg chg="mod">
          <ac:chgData name="Howard Holton" userId="bc87844838c02848" providerId="LiveId" clId="{3095F0FA-8095-4366-82C2-1C020CBA85EB}" dt="2019-11-06T19:04:10.585" v="5931" actId="20577"/>
          <ac:spMkLst>
            <pc:docMk/>
            <pc:sldMk cId="4127300252" sldId="279"/>
            <ac:spMk id="3" creationId="{F730989F-27ED-43BF-9300-708AAA742AA5}"/>
          </ac:spMkLst>
        </pc:spChg>
      </pc:sldChg>
      <pc:sldChg chg="addSp delSp modSp add">
        <pc:chgData name="Howard Holton" userId="bc87844838c02848" providerId="LiveId" clId="{3095F0FA-8095-4366-82C2-1C020CBA85EB}" dt="2019-11-06T19:04:33.516" v="5972"/>
        <pc:sldMkLst>
          <pc:docMk/>
          <pc:sldMk cId="533053821" sldId="280"/>
        </pc:sldMkLst>
        <pc:spChg chg="mod">
          <ac:chgData name="Howard Holton" userId="bc87844838c02848" providerId="LiveId" clId="{3095F0FA-8095-4366-82C2-1C020CBA85EB}" dt="2019-11-06T19:04:26.323" v="5971" actId="20577"/>
          <ac:spMkLst>
            <pc:docMk/>
            <pc:sldMk cId="533053821" sldId="280"/>
            <ac:spMk id="2" creationId="{11384D8E-2462-465E-83F7-01FEE84A6204}"/>
          </ac:spMkLst>
        </pc:spChg>
        <pc:spChg chg="del">
          <ac:chgData name="Howard Holton" userId="bc87844838c02848" providerId="LiveId" clId="{3095F0FA-8095-4366-82C2-1C020CBA85EB}" dt="2019-11-06T19:04:33.516" v="5972"/>
          <ac:spMkLst>
            <pc:docMk/>
            <pc:sldMk cId="533053821" sldId="280"/>
            <ac:spMk id="3" creationId="{C4654AD4-12BF-4A13-8D14-554680828E7D}"/>
          </ac:spMkLst>
        </pc:spChg>
        <pc:spChg chg="add mod">
          <ac:chgData name="Howard Holton" userId="bc87844838c02848" providerId="LiveId" clId="{3095F0FA-8095-4366-82C2-1C020CBA85EB}" dt="2019-11-06T19:04:33.516" v="5972"/>
          <ac:spMkLst>
            <pc:docMk/>
            <pc:sldMk cId="533053821" sldId="280"/>
            <ac:spMk id="4" creationId="{128DB49F-A0E8-4452-818B-C2A1D49DE002}"/>
          </ac:spMkLst>
        </pc:spChg>
      </pc:sldChg>
      <pc:sldChg chg="addSp delSp modSp add modTransition">
        <pc:chgData name="Howard Holton" userId="bc87844838c02848" providerId="LiveId" clId="{3095F0FA-8095-4366-82C2-1C020CBA85EB}" dt="2019-11-09T05:40:43.206" v="6448"/>
        <pc:sldMkLst>
          <pc:docMk/>
          <pc:sldMk cId="1059345766" sldId="281"/>
        </pc:sldMkLst>
        <pc:spChg chg="mod">
          <ac:chgData name="Howard Holton" userId="bc87844838c02848" providerId="LiveId" clId="{3095F0FA-8095-4366-82C2-1C020CBA85EB}" dt="2019-11-06T19:05:14.839" v="6030" actId="20577"/>
          <ac:spMkLst>
            <pc:docMk/>
            <pc:sldMk cId="1059345766" sldId="281"/>
            <ac:spMk id="2" creationId="{F50D45A1-F79A-4DA2-B728-518027F5B934}"/>
          </ac:spMkLst>
        </pc:spChg>
        <pc:spChg chg="del">
          <ac:chgData name="Howard Holton" userId="bc87844838c02848" providerId="LiveId" clId="{3095F0FA-8095-4366-82C2-1C020CBA85EB}" dt="2019-11-06T19:05:19.389" v="6031"/>
          <ac:spMkLst>
            <pc:docMk/>
            <pc:sldMk cId="1059345766" sldId="281"/>
            <ac:spMk id="3" creationId="{60E0724E-EAA4-4304-8216-E19D3A8F058A}"/>
          </ac:spMkLst>
        </pc:spChg>
        <pc:spChg chg="add mod">
          <ac:chgData name="Howard Holton" userId="bc87844838c02848" providerId="LiveId" clId="{3095F0FA-8095-4366-82C2-1C020CBA85EB}" dt="2019-11-06T19:05:43.014" v="6150" actId="20577"/>
          <ac:spMkLst>
            <pc:docMk/>
            <pc:sldMk cId="1059345766" sldId="281"/>
            <ac:spMk id="4" creationId="{8828CC90-81A1-4300-8E67-1C5EB233E8DD}"/>
          </ac:spMkLst>
        </pc:spChg>
      </pc:sldChg>
      <pc:sldChg chg="addSp delSp modSp add modTransition">
        <pc:chgData name="Howard Holton" userId="bc87844838c02848" providerId="LiveId" clId="{3095F0FA-8095-4366-82C2-1C020CBA85EB}" dt="2019-11-09T05:42:46.656" v="6525" actId="27636"/>
        <pc:sldMkLst>
          <pc:docMk/>
          <pc:sldMk cId="2158613961" sldId="282"/>
        </pc:sldMkLst>
        <pc:spChg chg="mod">
          <ac:chgData name="Howard Holton" userId="bc87844838c02848" providerId="LiveId" clId="{3095F0FA-8095-4366-82C2-1C020CBA85EB}" dt="2019-11-09T05:42:03.505" v="6472" actId="20577"/>
          <ac:spMkLst>
            <pc:docMk/>
            <pc:sldMk cId="2158613961" sldId="282"/>
            <ac:spMk id="2" creationId="{6E5B4076-63CA-41B2-8A68-4696F56F253E}"/>
          </ac:spMkLst>
        </pc:spChg>
        <pc:spChg chg="del">
          <ac:chgData name="Howard Holton" userId="bc87844838c02848" providerId="LiveId" clId="{3095F0FA-8095-4366-82C2-1C020CBA85EB}" dt="2019-11-06T19:05:58.541" v="6165"/>
          <ac:spMkLst>
            <pc:docMk/>
            <pc:sldMk cId="2158613961" sldId="282"/>
            <ac:spMk id="3" creationId="{145FCB1F-F282-4A71-ABF8-40009510FF1D}"/>
          </ac:spMkLst>
        </pc:spChg>
        <pc:spChg chg="add mod">
          <ac:chgData name="Howard Holton" userId="bc87844838c02848" providerId="LiveId" clId="{3095F0FA-8095-4366-82C2-1C020CBA85EB}" dt="2019-11-09T05:42:46.656" v="6525" actId="27636"/>
          <ac:spMkLst>
            <pc:docMk/>
            <pc:sldMk cId="2158613961" sldId="282"/>
            <ac:spMk id="4" creationId="{9D1CDC68-A027-4C70-B2F3-840A5B4DEC0F}"/>
          </ac:spMkLst>
        </pc:spChg>
      </pc:sldChg>
      <pc:sldChg chg="modSp add modTransition">
        <pc:chgData name="Howard Holton" userId="bc87844838c02848" providerId="LiveId" clId="{3095F0FA-8095-4366-82C2-1C020CBA85EB}" dt="2019-11-09T05:40:43.206" v="6448"/>
        <pc:sldMkLst>
          <pc:docMk/>
          <pc:sldMk cId="1483427505" sldId="283"/>
        </pc:sldMkLst>
        <pc:spChg chg="mod">
          <ac:chgData name="Howard Holton" userId="bc87844838c02848" providerId="LiveId" clId="{3095F0FA-8095-4366-82C2-1C020CBA85EB}" dt="2019-11-06T19:06:19.777" v="6206" actId="20577"/>
          <ac:spMkLst>
            <pc:docMk/>
            <pc:sldMk cId="1483427505" sldId="283"/>
            <ac:spMk id="2" creationId="{125C869C-35A7-45C2-ADAA-78CFE67C8325}"/>
          </ac:spMkLst>
        </pc:spChg>
        <pc:spChg chg="mod">
          <ac:chgData name="Howard Holton" userId="bc87844838c02848" providerId="LiveId" clId="{3095F0FA-8095-4366-82C2-1C020CBA85EB}" dt="2019-11-06T19:07:17.045" v="6440" actId="20577"/>
          <ac:spMkLst>
            <pc:docMk/>
            <pc:sldMk cId="1483427505" sldId="283"/>
            <ac:spMk id="3" creationId="{5E946653-B526-4AF2-808F-174FB37A08C2}"/>
          </ac:spMkLst>
        </pc:spChg>
      </pc:sldChg>
      <pc:sldChg chg="add ord">
        <pc:chgData name="Howard Holton" userId="bc87844838c02848" providerId="LiveId" clId="{3095F0FA-8095-4366-82C2-1C020CBA85EB}" dt="2019-11-08T19:41:51.537" v="6442"/>
        <pc:sldMkLst>
          <pc:docMk/>
          <pc:sldMk cId="2058326871" sldId="284"/>
        </pc:sldMkLst>
      </pc:sldChg>
      <pc:sldChg chg="modSp add">
        <pc:chgData name="Howard Holton" userId="bc87844838c02848" providerId="LiveId" clId="{3095F0FA-8095-4366-82C2-1C020CBA85EB}" dt="2019-11-09T05:41:11.556" v="6455" actId="113"/>
        <pc:sldMkLst>
          <pc:docMk/>
          <pc:sldMk cId="3679121938" sldId="285"/>
        </pc:sldMkLst>
        <pc:spChg chg="mod">
          <ac:chgData name="Howard Holton" userId="bc87844838c02848" providerId="LiveId" clId="{3095F0FA-8095-4366-82C2-1C020CBA85EB}" dt="2019-11-09T05:41:11.556" v="6455" actId="113"/>
          <ac:spMkLst>
            <pc:docMk/>
            <pc:sldMk cId="3679121938" sldId="285"/>
            <ac:spMk id="3" creationId="{10CE649E-8395-46E3-9645-C7C0D3142F40}"/>
          </ac:spMkLst>
        </pc:spChg>
      </pc:sldChg>
      <pc:sldChg chg="add">
        <pc:chgData name="Howard Holton" userId="bc87844838c02848" providerId="LiveId" clId="{3095F0FA-8095-4366-82C2-1C020CBA85EB}" dt="2019-11-09T05:41:57.918" v="6458"/>
        <pc:sldMkLst>
          <pc:docMk/>
          <pc:sldMk cId="1935265650" sldId="286"/>
        </pc:sldMkLst>
      </pc:sldChg>
      <pc:sldChg chg="modSp add ord">
        <pc:chgData name="Howard Holton" userId="bc87844838c02848" providerId="LiveId" clId="{3095F0FA-8095-4366-82C2-1C020CBA85EB}" dt="2019-11-09T05:52:44.955" v="7040" actId="20577"/>
        <pc:sldMkLst>
          <pc:docMk/>
          <pc:sldMk cId="430027338" sldId="287"/>
        </pc:sldMkLst>
        <pc:spChg chg="mod">
          <ac:chgData name="Howard Holton" userId="bc87844838c02848" providerId="LiveId" clId="{3095F0FA-8095-4366-82C2-1C020CBA85EB}" dt="2019-11-09T05:49:46.369" v="6570" actId="20577"/>
          <ac:spMkLst>
            <pc:docMk/>
            <pc:sldMk cId="430027338" sldId="287"/>
            <ac:spMk id="2" creationId="{DAA71BF1-D303-45A1-ACAC-131FF344F866}"/>
          </ac:spMkLst>
        </pc:spChg>
        <pc:spChg chg="mod">
          <ac:chgData name="Howard Holton" userId="bc87844838c02848" providerId="LiveId" clId="{3095F0FA-8095-4366-82C2-1C020CBA85EB}" dt="2019-11-09T05:52:44.955" v="7040" actId="20577"/>
          <ac:spMkLst>
            <pc:docMk/>
            <pc:sldMk cId="430027338" sldId="287"/>
            <ac:spMk id="3" creationId="{4522A138-57C9-4B85-9E27-B43CE592916A}"/>
          </ac:spMkLst>
        </pc:spChg>
      </pc:sldChg>
      <pc:sldChg chg="modSp add ord">
        <pc:chgData name="Howard Holton" userId="bc87844838c02848" providerId="LiveId" clId="{3095F0FA-8095-4366-82C2-1C020CBA85EB}" dt="2019-11-09T05:53:42.500" v="7102" actId="6549"/>
        <pc:sldMkLst>
          <pc:docMk/>
          <pc:sldMk cId="61769862" sldId="288"/>
        </pc:sldMkLst>
        <pc:spChg chg="mod">
          <ac:chgData name="Howard Holton" userId="bc87844838c02848" providerId="LiveId" clId="{3095F0FA-8095-4366-82C2-1C020CBA85EB}" dt="2019-11-09T05:53:35.072" v="7099" actId="20577"/>
          <ac:spMkLst>
            <pc:docMk/>
            <pc:sldMk cId="61769862" sldId="288"/>
            <ac:spMk id="2" creationId="{DAA71BF1-D303-45A1-ACAC-131FF344F866}"/>
          </ac:spMkLst>
        </pc:spChg>
        <pc:spChg chg="mod">
          <ac:chgData name="Howard Holton" userId="bc87844838c02848" providerId="LiveId" clId="{3095F0FA-8095-4366-82C2-1C020CBA85EB}" dt="2019-11-09T05:53:42.500" v="7102" actId="6549"/>
          <ac:spMkLst>
            <pc:docMk/>
            <pc:sldMk cId="61769862" sldId="288"/>
            <ac:spMk id="3" creationId="{4522A138-57C9-4B85-9E27-B43CE592916A}"/>
          </ac:spMkLst>
        </pc:spChg>
      </pc:sldChg>
      <pc:sldChg chg="add ord modTransition">
        <pc:chgData name="Howard Holton" userId="bc87844838c02848" providerId="LiveId" clId="{3095F0FA-8095-4366-82C2-1C020CBA85EB}" dt="2019-11-09T05:48:24.909" v="6552"/>
        <pc:sldMkLst>
          <pc:docMk/>
          <pc:sldMk cId="2101616611" sldId="289"/>
        </pc:sldMkLst>
      </pc:sldChg>
      <pc:sldChg chg="modSp add">
        <pc:chgData name="Howard Holton" userId="bc87844838c02848" providerId="LiveId" clId="{3095F0FA-8095-4366-82C2-1C020CBA85EB}" dt="2019-11-09T05:59:49.537" v="7244" actId="20577"/>
        <pc:sldMkLst>
          <pc:docMk/>
          <pc:sldMk cId="3837231931" sldId="290"/>
        </pc:sldMkLst>
        <pc:spChg chg="mod">
          <ac:chgData name="Howard Holton" userId="bc87844838c02848" providerId="LiveId" clId="{3095F0FA-8095-4366-82C2-1C020CBA85EB}" dt="2019-11-09T05:59:10.052" v="7205" actId="20577"/>
          <ac:spMkLst>
            <pc:docMk/>
            <pc:sldMk cId="3837231931" sldId="290"/>
            <ac:spMk id="2" creationId="{DAA71BF1-D303-45A1-ACAC-131FF344F866}"/>
          </ac:spMkLst>
        </pc:spChg>
        <pc:spChg chg="mod">
          <ac:chgData name="Howard Holton" userId="bc87844838c02848" providerId="LiveId" clId="{3095F0FA-8095-4366-82C2-1C020CBA85EB}" dt="2019-11-09T05:59:49.537" v="7244" actId="20577"/>
          <ac:spMkLst>
            <pc:docMk/>
            <pc:sldMk cId="3837231931" sldId="290"/>
            <ac:spMk id="3" creationId="{4522A138-57C9-4B85-9E27-B43CE592916A}"/>
          </ac:spMkLst>
        </pc:spChg>
      </pc:sldChg>
      <pc:sldChg chg="modSp add">
        <pc:chgData name="Howard Holton" userId="bc87844838c02848" providerId="LiveId" clId="{3095F0FA-8095-4366-82C2-1C020CBA85EB}" dt="2019-11-09T05:57:06.765" v="7176" actId="6549"/>
        <pc:sldMkLst>
          <pc:docMk/>
          <pc:sldMk cId="4028841131" sldId="291"/>
        </pc:sldMkLst>
        <pc:spChg chg="mod">
          <ac:chgData name="Howard Holton" userId="bc87844838c02848" providerId="LiveId" clId="{3095F0FA-8095-4366-82C2-1C020CBA85EB}" dt="2019-11-09T05:57:06.765" v="7176" actId="6549"/>
          <ac:spMkLst>
            <pc:docMk/>
            <pc:sldMk cId="4028841131" sldId="291"/>
            <ac:spMk id="3" creationId="{4522A138-57C9-4B85-9E27-B43CE592916A}"/>
          </ac:spMkLst>
        </pc:spChg>
      </pc:sldChg>
      <pc:sldChg chg="modSp modTransition">
        <pc:chgData name="Howard Holton" userId="bc87844838c02848" providerId="LiveId" clId="{3095F0FA-8095-4366-82C2-1C020CBA85EB}" dt="2019-11-09T05:57:03.185" v="7175"/>
        <pc:sldMkLst>
          <pc:docMk/>
          <pc:sldMk cId="298941528" sldId="292"/>
        </pc:sldMkLst>
        <pc:spChg chg="mod">
          <ac:chgData name="Howard Holton" userId="bc87844838c02848" providerId="LiveId" clId="{3095F0FA-8095-4366-82C2-1C020CBA85EB}" dt="2019-11-09T05:56:54.565" v="7173" actId="20577"/>
          <ac:spMkLst>
            <pc:docMk/>
            <pc:sldMk cId="298941528" sldId="292"/>
            <ac:spMk id="2" creationId="{A139A6FE-78A1-4B19-A1F5-CF9AA4044184}"/>
          </ac:spMkLst>
        </pc:spChg>
        <pc:spChg chg="mod">
          <ac:chgData name="Howard Holton" userId="bc87844838c02848" providerId="LiveId" clId="{3095F0FA-8095-4366-82C2-1C020CBA85EB}" dt="2019-11-09T05:56:57.930" v="7174" actId="6549"/>
          <ac:spMkLst>
            <pc:docMk/>
            <pc:sldMk cId="298941528" sldId="292"/>
            <ac:spMk id="3" creationId="{80447715-ADA6-4C28-B83A-87501DBD05D1}"/>
          </ac:spMkLst>
        </pc:spChg>
      </pc:sldChg>
      <pc:sldChg chg="modSp modTransition">
        <pc:chgData name="Howard Holton" userId="bc87844838c02848" providerId="LiveId" clId="{3095F0FA-8095-4366-82C2-1C020CBA85EB}" dt="2019-11-09T06:02:53.262" v="7313" actId="14100"/>
        <pc:sldMkLst>
          <pc:docMk/>
          <pc:sldMk cId="175050007" sldId="293"/>
        </pc:sldMkLst>
        <pc:spChg chg="mod">
          <ac:chgData name="Howard Holton" userId="bc87844838c02848" providerId="LiveId" clId="{3095F0FA-8095-4366-82C2-1C020CBA85EB}" dt="2019-11-09T06:02:53.262" v="7313" actId="14100"/>
          <ac:spMkLst>
            <pc:docMk/>
            <pc:sldMk cId="175050007" sldId="293"/>
            <ac:spMk id="3" creationId="{10CE649E-8395-46E3-9645-C7C0D3142F40}"/>
          </ac:spMkLst>
        </pc:spChg>
      </pc:sldChg>
      <pc:sldMasterChg chg="addSp delSp modSp">
        <pc:chgData name="Howard Holton" userId="bc87844838c02848" providerId="LiveId" clId="{3095F0FA-8095-4366-82C2-1C020CBA85EB}" dt="2019-11-05T16:35:48.871" v="297" actId="478"/>
        <pc:sldMasterMkLst>
          <pc:docMk/>
          <pc:sldMasterMk cId="1719461433" sldId="2147483648"/>
        </pc:sldMasterMkLst>
        <pc:picChg chg="add del mod">
          <ac:chgData name="Howard Holton" userId="bc87844838c02848" providerId="LiveId" clId="{3095F0FA-8095-4366-82C2-1C020CBA85EB}" dt="2019-11-05T16:34:16.255" v="281" actId="478"/>
          <ac:picMkLst>
            <pc:docMk/>
            <pc:sldMasterMk cId="1719461433" sldId="2147483648"/>
            <ac:picMk id="8" creationId="{CD0CFE4A-17F6-47E6-91E4-E48A2BC1223F}"/>
          </ac:picMkLst>
        </pc:picChg>
        <pc:picChg chg="add mod ord modCrop">
          <ac:chgData name="Howard Holton" userId="bc87844838c02848" providerId="LiveId" clId="{3095F0FA-8095-4366-82C2-1C020CBA85EB}" dt="2019-11-05T16:35:27.286" v="294" actId="167"/>
          <ac:picMkLst>
            <pc:docMk/>
            <pc:sldMasterMk cId="1719461433" sldId="2147483648"/>
            <ac:picMk id="10" creationId="{15AE2054-F9FC-4431-A432-6DC1C4281052}"/>
          </ac:picMkLst>
        </pc:picChg>
        <pc:picChg chg="add del mod ord">
          <ac:chgData name="Howard Holton" userId="bc87844838c02848" providerId="LiveId" clId="{3095F0FA-8095-4366-82C2-1C020CBA85EB}" dt="2019-11-05T16:35:48.871" v="297" actId="478"/>
          <ac:picMkLst>
            <pc:docMk/>
            <pc:sldMasterMk cId="1719461433" sldId="2147483648"/>
            <ac:picMk id="12" creationId="{93F21832-A596-40B9-9909-2D3C79CB3F05}"/>
          </ac:picMkLst>
        </pc:picChg>
        <pc:picChg chg="add mod">
          <ac:chgData name="Howard Holton" userId="bc87844838c02848" providerId="LiveId" clId="{3095F0FA-8095-4366-82C2-1C020CBA85EB}" dt="2019-11-05T16:35:45.187" v="296" actId="1076"/>
          <ac:picMkLst>
            <pc:docMk/>
            <pc:sldMasterMk cId="1719461433" sldId="2147483648"/>
            <ac:picMk id="14" creationId="{A32247B9-4783-44CA-9AF7-2C6DBE7080D9}"/>
          </ac:picMkLst>
        </pc:picChg>
      </pc:sldMasterChg>
    </pc:docChg>
  </pc:docChgLst>
  <pc:docChgLst>
    <pc:chgData name="Guest User" providerId="Windows Live" clId="Web-{1057EE96-5A36-4A4C-8FCD-BFB71F89881B}"/>
    <pc:docChg chg="delSld modSld modSection">
      <pc:chgData name="Guest User" userId="" providerId="Windows Live" clId="Web-{1057EE96-5A36-4A4C-8FCD-BFB71F89881B}" dt="2019-11-06T22:24:58.180" v="757" actId="20577"/>
      <pc:docMkLst>
        <pc:docMk/>
      </pc:docMkLst>
      <pc:sldChg chg="addSp delSp modSp mod setBg">
        <pc:chgData name="Guest User" userId="" providerId="Windows Live" clId="Web-{1057EE96-5A36-4A4C-8FCD-BFB71F89881B}" dt="2019-11-06T21:37:31.362" v="77" actId="1076"/>
        <pc:sldMkLst>
          <pc:docMk/>
          <pc:sldMk cId="3949365404" sldId="256"/>
        </pc:sldMkLst>
        <pc:spChg chg="mod">
          <ac:chgData name="Guest User" userId="" providerId="Windows Live" clId="Web-{1057EE96-5A36-4A4C-8FCD-BFB71F89881B}" dt="2019-11-06T21:37:23.596" v="76" actId="1076"/>
          <ac:spMkLst>
            <pc:docMk/>
            <pc:sldMk cId="3949365404" sldId="256"/>
            <ac:spMk id="2" creationId="{323C47CC-A809-40C1-88D0-B6B6231FB82C}"/>
          </ac:spMkLst>
        </pc:spChg>
        <pc:spChg chg="mod">
          <ac:chgData name="Guest User" userId="" providerId="Windows Live" clId="Web-{1057EE96-5A36-4A4C-8FCD-BFB71F89881B}" dt="2019-11-06T21:37:31.362" v="77" actId="1076"/>
          <ac:spMkLst>
            <pc:docMk/>
            <pc:sldMk cId="3949365404" sldId="256"/>
            <ac:spMk id="3" creationId="{10CE649E-8395-46E3-9645-C7C0D3142F40}"/>
          </ac:spMkLst>
        </pc:spChg>
        <pc:spChg chg="add del">
          <ac:chgData name="Guest User" userId="" providerId="Windows Live" clId="Web-{1057EE96-5A36-4A4C-8FCD-BFB71F89881B}" dt="2019-11-06T21:36:25.971" v="67"/>
          <ac:spMkLst>
            <pc:docMk/>
            <pc:sldMk cId="3949365404" sldId="256"/>
            <ac:spMk id="6" creationId="{7896B7AB-3212-4BEC-8B89-12F51763B8DD}"/>
          </ac:spMkLst>
        </pc:spChg>
        <pc:picChg chg="add mod ord">
          <ac:chgData name="Guest User" userId="" providerId="Windows Live" clId="Web-{1057EE96-5A36-4A4C-8FCD-BFB71F89881B}" dt="2019-11-06T21:37:06.580" v="69" actId="1076"/>
          <ac:picMkLst>
            <pc:docMk/>
            <pc:sldMk cId="3949365404" sldId="256"/>
            <ac:picMk id="4" creationId="{3724E642-8169-4F68-9C78-E09D5984F675}"/>
          </ac:picMkLst>
        </pc:picChg>
      </pc:sldChg>
      <pc:sldChg chg="addSp delSp modSp">
        <pc:chgData name="Guest User" userId="" providerId="Windows Live" clId="Web-{1057EE96-5A36-4A4C-8FCD-BFB71F89881B}" dt="2019-11-06T22:24:57.742" v="755" actId="20577"/>
        <pc:sldMkLst>
          <pc:docMk/>
          <pc:sldMk cId="1201598173" sldId="257"/>
        </pc:sldMkLst>
        <pc:spChg chg="mod">
          <ac:chgData name="Guest User" userId="" providerId="Windows Live" clId="Web-{1057EE96-5A36-4A4C-8FCD-BFB71F89881B}" dt="2019-11-06T22:24:57.742" v="755" actId="20577"/>
          <ac:spMkLst>
            <pc:docMk/>
            <pc:sldMk cId="1201598173" sldId="257"/>
            <ac:spMk id="3" creationId="{8D6C9DEE-3899-44EB-9A6D-4161E0C50C28}"/>
          </ac:spMkLst>
        </pc:spChg>
        <pc:picChg chg="add del mod">
          <ac:chgData name="Guest User" userId="" providerId="Windows Live" clId="Web-{1057EE96-5A36-4A4C-8FCD-BFB71F89881B}" dt="2019-11-06T21:30:04.905" v="26"/>
          <ac:picMkLst>
            <pc:docMk/>
            <pc:sldMk cId="1201598173" sldId="257"/>
            <ac:picMk id="5" creationId="{3A454164-9A4F-499A-83C1-FECEA6BBC11B}"/>
          </ac:picMkLst>
        </pc:picChg>
        <pc:picChg chg="add">
          <ac:chgData name="Guest User" userId="" providerId="Windows Live" clId="Web-{1057EE96-5A36-4A4C-8FCD-BFB71F89881B}" dt="2019-11-06T21:30:05.327" v="27"/>
          <ac:picMkLst>
            <pc:docMk/>
            <pc:sldMk cId="1201598173" sldId="257"/>
            <ac:picMk id="7" creationId="{7F332BFA-C63E-4F9D-82C9-C703EB4607DA}"/>
          </ac:picMkLst>
        </pc:picChg>
      </pc:sldChg>
      <pc:sldChg chg="addSp delSp modSp">
        <pc:chgData name="Guest User" userId="" providerId="Windows Live" clId="Web-{1057EE96-5A36-4A4C-8FCD-BFB71F89881B}" dt="2019-11-06T22:24:47.539" v="752" actId="20577"/>
        <pc:sldMkLst>
          <pc:docMk/>
          <pc:sldMk cId="1689040304" sldId="258"/>
        </pc:sldMkLst>
        <pc:spChg chg="mod">
          <ac:chgData name="Guest User" userId="" providerId="Windows Live" clId="Web-{1057EE96-5A36-4A4C-8FCD-BFB71F89881B}" dt="2019-11-06T22:24:47.539" v="752" actId="20577"/>
          <ac:spMkLst>
            <pc:docMk/>
            <pc:sldMk cId="1689040304" sldId="258"/>
            <ac:spMk id="3" creationId="{F6C817D6-E6E6-47C3-84F9-8C3FB1941238}"/>
          </ac:spMkLst>
        </pc:spChg>
        <pc:picChg chg="add del">
          <ac:chgData name="Guest User" userId="" providerId="Windows Live" clId="Web-{1057EE96-5A36-4A4C-8FCD-BFB71F89881B}" dt="2019-11-06T21:30:10.015" v="29"/>
          <ac:picMkLst>
            <pc:docMk/>
            <pc:sldMk cId="1689040304" sldId="258"/>
            <ac:picMk id="5" creationId="{D69FCEA5-E9AA-42AE-8AD0-93EA3588446E}"/>
          </ac:picMkLst>
        </pc:picChg>
        <pc:picChg chg="add">
          <ac:chgData name="Guest User" userId="" providerId="Windows Live" clId="Web-{1057EE96-5A36-4A4C-8FCD-BFB71F89881B}" dt="2019-11-06T21:30:08.405" v="28"/>
          <ac:picMkLst>
            <pc:docMk/>
            <pc:sldMk cId="1689040304" sldId="258"/>
            <ac:picMk id="7" creationId="{665FD890-BD45-4BA0-B197-772C34696A20}"/>
          </ac:picMkLst>
        </pc:picChg>
      </pc:sldChg>
      <pc:sldChg chg="addSp modSp">
        <pc:chgData name="Guest User" userId="" providerId="Windows Live" clId="Web-{1057EE96-5A36-4A4C-8FCD-BFB71F89881B}" dt="2019-11-06T22:23:12.741" v="740" actId="20577"/>
        <pc:sldMkLst>
          <pc:docMk/>
          <pc:sldMk cId="2913327327" sldId="259"/>
        </pc:sldMkLst>
        <pc:spChg chg="mod">
          <ac:chgData name="Guest User" userId="" providerId="Windows Live" clId="Web-{1057EE96-5A36-4A4C-8FCD-BFB71F89881B}" dt="2019-11-06T22:23:12.741" v="740" actId="20577"/>
          <ac:spMkLst>
            <pc:docMk/>
            <pc:sldMk cId="2913327327" sldId="259"/>
            <ac:spMk id="3" creationId="{5C3A5E83-1FC6-4C56-B4BE-F10120E0B2D4}"/>
          </ac:spMkLst>
        </pc:spChg>
        <pc:picChg chg="add">
          <ac:chgData name="Guest User" userId="" providerId="Windows Live" clId="Web-{1057EE96-5A36-4A4C-8FCD-BFB71F89881B}" dt="2019-11-06T21:30:25.999" v="31"/>
          <ac:picMkLst>
            <pc:docMk/>
            <pc:sldMk cId="2913327327" sldId="259"/>
            <ac:picMk id="4" creationId="{9A0ED087-A3B8-4CE8-BA26-D7B654FBAB9F}"/>
          </ac:picMkLst>
        </pc:picChg>
        <pc:picChg chg="mod">
          <ac:chgData name="Guest User" userId="" providerId="Windows Live" clId="Web-{1057EE96-5A36-4A4C-8FCD-BFB71F89881B}" dt="2019-11-06T21:47:30.897" v="94"/>
          <ac:picMkLst>
            <pc:docMk/>
            <pc:sldMk cId="2913327327" sldId="259"/>
            <ac:picMk id="5" creationId="{96D0387F-BABA-4CC7-82A2-760B25902D77}"/>
          </ac:picMkLst>
        </pc:picChg>
      </pc:sldChg>
      <pc:sldChg chg="addSp modSp">
        <pc:chgData name="Guest User" userId="" providerId="Windows Live" clId="Web-{1057EE96-5A36-4A4C-8FCD-BFB71F89881B}" dt="2019-11-06T22:22:50.069" v="732" actId="20577"/>
        <pc:sldMkLst>
          <pc:docMk/>
          <pc:sldMk cId="3660625269" sldId="260"/>
        </pc:sldMkLst>
        <pc:spChg chg="mod">
          <ac:chgData name="Guest User" userId="" providerId="Windows Live" clId="Web-{1057EE96-5A36-4A4C-8FCD-BFB71F89881B}" dt="2019-11-06T22:22:50.069" v="732" actId="20577"/>
          <ac:spMkLst>
            <pc:docMk/>
            <pc:sldMk cId="3660625269" sldId="260"/>
            <ac:spMk id="3" creationId="{FE9628FE-3CBF-4B11-8843-4A367854B7E5}"/>
          </ac:spMkLst>
        </pc:spChg>
        <pc:picChg chg="add">
          <ac:chgData name="Guest User" userId="" providerId="Windows Live" clId="Web-{1057EE96-5A36-4A4C-8FCD-BFB71F89881B}" dt="2019-11-06T21:30:28.046" v="32"/>
          <ac:picMkLst>
            <pc:docMk/>
            <pc:sldMk cId="3660625269" sldId="260"/>
            <ac:picMk id="5" creationId="{5842970A-5D8C-4F5B-B106-255DD95F121F}"/>
          </ac:picMkLst>
        </pc:picChg>
      </pc:sldChg>
      <pc:sldChg chg="addSp modSp">
        <pc:chgData name="Guest User" userId="" providerId="Windows Live" clId="Web-{1057EE96-5A36-4A4C-8FCD-BFB71F89881B}" dt="2019-11-06T22:22:00.741" v="714" actId="20577"/>
        <pc:sldMkLst>
          <pc:docMk/>
          <pc:sldMk cId="3932444526" sldId="261"/>
        </pc:sldMkLst>
        <pc:spChg chg="mod">
          <ac:chgData name="Guest User" userId="" providerId="Windows Live" clId="Web-{1057EE96-5A36-4A4C-8FCD-BFB71F89881B}" dt="2019-11-06T21:56:13.823" v="196" actId="14100"/>
          <ac:spMkLst>
            <pc:docMk/>
            <pc:sldMk cId="3932444526" sldId="261"/>
            <ac:spMk id="2" creationId="{53C74F06-A6E7-42C6-9866-0C72DEAB2DD9}"/>
          </ac:spMkLst>
        </pc:spChg>
        <pc:spChg chg="mod">
          <ac:chgData name="Guest User" userId="" providerId="Windows Live" clId="Web-{1057EE96-5A36-4A4C-8FCD-BFB71F89881B}" dt="2019-11-06T22:22:00.741" v="714" actId="20577"/>
          <ac:spMkLst>
            <pc:docMk/>
            <pc:sldMk cId="3932444526" sldId="261"/>
            <ac:spMk id="3" creationId="{28D4AF88-6642-4642-840C-5C6D8BD4C267}"/>
          </ac:spMkLst>
        </pc:spChg>
        <pc:picChg chg="add">
          <ac:chgData name="Guest User" userId="" providerId="Windows Live" clId="Web-{1057EE96-5A36-4A4C-8FCD-BFB71F89881B}" dt="2019-11-06T21:30:29.843" v="33"/>
          <ac:picMkLst>
            <pc:docMk/>
            <pc:sldMk cId="3932444526" sldId="261"/>
            <ac:picMk id="5" creationId="{5166ECAF-9045-4C6A-ACDF-C29E80DE85F5}"/>
          </ac:picMkLst>
        </pc:picChg>
      </pc:sldChg>
      <pc:sldChg chg="addSp modSp">
        <pc:chgData name="Guest User" userId="" providerId="Windows Live" clId="Web-{1057EE96-5A36-4A4C-8FCD-BFB71F89881B}" dt="2019-11-06T22:03:12.592" v="320" actId="20577"/>
        <pc:sldMkLst>
          <pc:docMk/>
          <pc:sldMk cId="3381504354" sldId="262"/>
        </pc:sldMkLst>
        <pc:spChg chg="mod">
          <ac:chgData name="Guest User" userId="" providerId="Windows Live" clId="Web-{1057EE96-5A36-4A4C-8FCD-BFB71F89881B}" dt="2019-11-06T22:03:12.592" v="320" actId="20577"/>
          <ac:spMkLst>
            <pc:docMk/>
            <pc:sldMk cId="3381504354" sldId="262"/>
            <ac:spMk id="3" creationId="{110DC912-365D-4BF4-B57B-87F18933E384}"/>
          </ac:spMkLst>
        </pc:spChg>
        <pc:picChg chg="add">
          <ac:chgData name="Guest User" userId="" providerId="Windows Live" clId="Web-{1057EE96-5A36-4A4C-8FCD-BFB71F89881B}" dt="2019-11-06T21:30:35.609" v="35"/>
          <ac:picMkLst>
            <pc:docMk/>
            <pc:sldMk cId="3381504354" sldId="262"/>
            <ac:picMk id="5" creationId="{B8A44BB0-1B24-43A0-981D-33991E791032}"/>
          </ac:picMkLst>
        </pc:picChg>
      </pc:sldChg>
      <pc:sldChg chg="addSp">
        <pc:chgData name="Guest User" userId="" providerId="Windows Live" clId="Web-{1057EE96-5A36-4A4C-8FCD-BFB71F89881B}" dt="2019-11-06T21:30:35.812" v="36"/>
        <pc:sldMkLst>
          <pc:docMk/>
          <pc:sldMk cId="1304636070" sldId="263"/>
        </pc:sldMkLst>
        <pc:picChg chg="add">
          <ac:chgData name="Guest User" userId="" providerId="Windows Live" clId="Web-{1057EE96-5A36-4A4C-8FCD-BFB71F89881B}" dt="2019-11-06T21:30:35.812" v="36"/>
          <ac:picMkLst>
            <pc:docMk/>
            <pc:sldMk cId="1304636070" sldId="263"/>
            <ac:picMk id="5" creationId="{C3DEE6CF-D95F-44A5-B021-645CC81DDDD1}"/>
          </ac:picMkLst>
        </pc:picChg>
      </pc:sldChg>
      <pc:sldChg chg="addSp modSp">
        <pc:chgData name="Guest User" userId="" providerId="Windows Live" clId="Web-{1057EE96-5A36-4A4C-8FCD-BFB71F89881B}" dt="2019-11-06T22:19:35.834" v="655" actId="14100"/>
        <pc:sldMkLst>
          <pc:docMk/>
          <pc:sldMk cId="2771948579" sldId="264"/>
        </pc:sldMkLst>
        <pc:spChg chg="mod">
          <ac:chgData name="Guest User" userId="" providerId="Windows Live" clId="Web-{1057EE96-5A36-4A4C-8FCD-BFB71F89881B}" dt="2019-11-06T22:19:35.834" v="655" actId="14100"/>
          <ac:spMkLst>
            <pc:docMk/>
            <pc:sldMk cId="2771948579" sldId="264"/>
            <ac:spMk id="3" creationId="{693240B0-8126-409F-A977-5E29CCEF65B6}"/>
          </ac:spMkLst>
        </pc:spChg>
        <pc:picChg chg="add">
          <ac:chgData name="Guest User" userId="" providerId="Windows Live" clId="Web-{1057EE96-5A36-4A4C-8FCD-BFB71F89881B}" dt="2019-11-06T21:30:36.046" v="37"/>
          <ac:picMkLst>
            <pc:docMk/>
            <pc:sldMk cId="2771948579" sldId="264"/>
            <ac:picMk id="5" creationId="{88312AEB-92BA-4D0F-9557-86A6ED92BE9D}"/>
          </ac:picMkLst>
        </pc:picChg>
      </pc:sldChg>
      <pc:sldChg chg="addSp modSp">
        <pc:chgData name="Guest User" userId="" providerId="Windows Live" clId="Web-{1057EE96-5A36-4A4C-8FCD-BFB71F89881B}" dt="2019-11-06T22:18:31.161" v="629" actId="20577"/>
        <pc:sldMkLst>
          <pc:docMk/>
          <pc:sldMk cId="2679498865" sldId="265"/>
        </pc:sldMkLst>
        <pc:spChg chg="mod">
          <ac:chgData name="Guest User" userId="" providerId="Windows Live" clId="Web-{1057EE96-5A36-4A4C-8FCD-BFB71F89881B}" dt="2019-11-06T22:18:31.161" v="629" actId="20577"/>
          <ac:spMkLst>
            <pc:docMk/>
            <pc:sldMk cId="2679498865" sldId="265"/>
            <ac:spMk id="3" creationId="{32DE0FAF-FD96-4B26-9C6B-2B8DDE47BE2E}"/>
          </ac:spMkLst>
        </pc:spChg>
        <pc:picChg chg="add">
          <ac:chgData name="Guest User" userId="" providerId="Windows Live" clId="Web-{1057EE96-5A36-4A4C-8FCD-BFB71F89881B}" dt="2019-11-06T21:30:37.656" v="38"/>
          <ac:picMkLst>
            <pc:docMk/>
            <pc:sldMk cId="2679498865" sldId="265"/>
            <ac:picMk id="5" creationId="{BD47C08D-DE6E-46B5-A26E-AFBEB4EEDD3F}"/>
          </ac:picMkLst>
        </pc:picChg>
      </pc:sldChg>
      <pc:sldChg chg="addSp modSp">
        <pc:chgData name="Guest User" userId="" providerId="Windows Live" clId="Web-{1057EE96-5A36-4A4C-8FCD-BFB71F89881B}" dt="2019-11-06T22:18:15.802" v="624" actId="20577"/>
        <pc:sldMkLst>
          <pc:docMk/>
          <pc:sldMk cId="2155030028" sldId="266"/>
        </pc:sldMkLst>
        <pc:spChg chg="mod">
          <ac:chgData name="Guest User" userId="" providerId="Windows Live" clId="Web-{1057EE96-5A36-4A4C-8FCD-BFB71F89881B}" dt="2019-11-06T22:18:15.802" v="624" actId="20577"/>
          <ac:spMkLst>
            <pc:docMk/>
            <pc:sldMk cId="2155030028" sldId="266"/>
            <ac:spMk id="3" creationId="{80447715-ADA6-4C28-B83A-87501DBD05D1}"/>
          </ac:spMkLst>
        </pc:spChg>
        <pc:picChg chg="add">
          <ac:chgData name="Guest User" userId="" providerId="Windows Live" clId="Web-{1057EE96-5A36-4A4C-8FCD-BFB71F89881B}" dt="2019-11-06T21:30:39.437" v="39"/>
          <ac:picMkLst>
            <pc:docMk/>
            <pc:sldMk cId="2155030028" sldId="266"/>
            <ac:picMk id="5" creationId="{C32E9A4D-A4CF-4F25-B437-A320C8B3185E}"/>
          </ac:picMkLst>
        </pc:picChg>
      </pc:sldChg>
      <pc:sldChg chg="addSp modSp del">
        <pc:chgData name="Guest User" userId="" providerId="Windows Live" clId="Web-{1057EE96-5A36-4A4C-8FCD-BFB71F89881B}" dt="2019-11-06T21:56:00.526" v="194"/>
        <pc:sldMkLst>
          <pc:docMk/>
          <pc:sldMk cId="4276804401" sldId="267"/>
        </pc:sldMkLst>
        <pc:spChg chg="mod">
          <ac:chgData name="Guest User" userId="" providerId="Windows Live" clId="Web-{1057EE96-5A36-4A4C-8FCD-BFB71F89881B}" dt="2019-11-06T21:52:51.681" v="102" actId="20577"/>
          <ac:spMkLst>
            <pc:docMk/>
            <pc:sldMk cId="4276804401" sldId="267"/>
            <ac:spMk id="2" creationId="{53C74F06-A6E7-42C6-9866-0C72DEAB2DD9}"/>
          </ac:spMkLst>
        </pc:spChg>
        <pc:spChg chg="mod">
          <ac:chgData name="Guest User" userId="" providerId="Windows Live" clId="Web-{1057EE96-5A36-4A4C-8FCD-BFB71F89881B}" dt="2019-11-06T21:54:52.198" v="118" actId="20577"/>
          <ac:spMkLst>
            <pc:docMk/>
            <pc:sldMk cId="4276804401" sldId="267"/>
            <ac:spMk id="3" creationId="{28D4AF88-6642-4642-840C-5C6D8BD4C267}"/>
          </ac:spMkLst>
        </pc:spChg>
        <pc:picChg chg="add">
          <ac:chgData name="Guest User" userId="" providerId="Windows Live" clId="Web-{1057EE96-5A36-4A4C-8FCD-BFB71F89881B}" dt="2019-11-06T21:30:30.999" v="34"/>
          <ac:picMkLst>
            <pc:docMk/>
            <pc:sldMk cId="4276804401" sldId="267"/>
            <ac:picMk id="5" creationId="{419C8607-DD07-4A8F-8ED0-2DED6164A101}"/>
          </ac:picMkLst>
        </pc:picChg>
      </pc:sldChg>
      <pc:sldChg chg="addSp modSp">
        <pc:chgData name="Guest User" userId="" providerId="Windows Live" clId="Web-{1057EE96-5A36-4A4C-8FCD-BFB71F89881B}" dt="2019-11-06T22:18:03.552" v="621" actId="20577"/>
        <pc:sldMkLst>
          <pc:docMk/>
          <pc:sldMk cId="387638428" sldId="268"/>
        </pc:sldMkLst>
        <pc:spChg chg="mod">
          <ac:chgData name="Guest User" userId="" providerId="Windows Live" clId="Web-{1057EE96-5A36-4A4C-8FCD-BFB71F89881B}" dt="2019-11-06T22:10:09.548" v="486" actId="1076"/>
          <ac:spMkLst>
            <pc:docMk/>
            <pc:sldMk cId="387638428" sldId="268"/>
            <ac:spMk id="2" creationId="{DAA71BF1-D303-45A1-ACAC-131FF344F866}"/>
          </ac:spMkLst>
        </pc:spChg>
        <pc:spChg chg="mod">
          <ac:chgData name="Guest User" userId="" providerId="Windows Live" clId="Web-{1057EE96-5A36-4A4C-8FCD-BFB71F89881B}" dt="2019-11-06T22:18:03.552" v="621" actId="20577"/>
          <ac:spMkLst>
            <pc:docMk/>
            <pc:sldMk cId="387638428" sldId="268"/>
            <ac:spMk id="3" creationId="{4522A138-57C9-4B85-9E27-B43CE592916A}"/>
          </ac:spMkLst>
        </pc:spChg>
        <pc:picChg chg="add">
          <ac:chgData name="Guest User" userId="" providerId="Windows Live" clId="Web-{1057EE96-5A36-4A4C-8FCD-BFB71F89881B}" dt="2019-11-06T21:30:41.202" v="40"/>
          <ac:picMkLst>
            <pc:docMk/>
            <pc:sldMk cId="387638428" sldId="268"/>
            <ac:picMk id="5" creationId="{C1EBA6DD-FDE5-4161-BAB7-6E4FBD9D5D25}"/>
          </ac:picMkLst>
        </pc:picChg>
      </pc:sldChg>
      <pc:sldChg chg="addSp modSp">
        <pc:chgData name="Guest User" userId="" providerId="Windows Live" clId="Web-{1057EE96-5A36-4A4C-8FCD-BFB71F89881B}" dt="2019-11-06T22:15:39.582" v="581" actId="20577"/>
        <pc:sldMkLst>
          <pc:docMk/>
          <pc:sldMk cId="364984314" sldId="269"/>
        </pc:sldMkLst>
        <pc:spChg chg="mod">
          <ac:chgData name="Guest User" userId="" providerId="Windows Live" clId="Web-{1057EE96-5A36-4A4C-8FCD-BFB71F89881B}" dt="2019-11-06T22:15:39.582" v="581" actId="20577"/>
          <ac:spMkLst>
            <pc:docMk/>
            <pc:sldMk cId="364984314" sldId="269"/>
            <ac:spMk id="3" creationId="{D0BBBFDA-5321-4664-8F6E-BE03B47AE7BF}"/>
          </ac:spMkLst>
        </pc:spChg>
        <pc:picChg chg="add">
          <ac:chgData name="Guest User" userId="" providerId="Windows Live" clId="Web-{1057EE96-5A36-4A4C-8FCD-BFB71F89881B}" dt="2019-11-06T21:30:57.296" v="51"/>
          <ac:picMkLst>
            <pc:docMk/>
            <pc:sldMk cId="364984314" sldId="269"/>
            <ac:picMk id="5" creationId="{2932742C-1F55-49AC-AD7C-950C4C0BED21}"/>
          </ac:picMkLst>
        </pc:picChg>
      </pc:sldChg>
      <pc:sldChg chg="addSp modSp">
        <pc:chgData name="Guest User" userId="" providerId="Windows Live" clId="Web-{1057EE96-5A36-4A4C-8FCD-BFB71F89881B}" dt="2019-11-06T22:16:51.957" v="603" actId="20577"/>
        <pc:sldMkLst>
          <pc:docMk/>
          <pc:sldMk cId="3596647675" sldId="270"/>
        </pc:sldMkLst>
        <pc:spChg chg="mod">
          <ac:chgData name="Guest User" userId="" providerId="Windows Live" clId="Web-{1057EE96-5A36-4A4C-8FCD-BFB71F89881B}" dt="2019-11-06T22:16:51.957" v="603" actId="20577"/>
          <ac:spMkLst>
            <pc:docMk/>
            <pc:sldMk cId="3596647675" sldId="270"/>
            <ac:spMk id="3" creationId="{D20315DD-B93B-4E1B-9556-1135D1C2E93E}"/>
          </ac:spMkLst>
        </pc:spChg>
        <pc:picChg chg="add">
          <ac:chgData name="Guest User" userId="" providerId="Windows Live" clId="Web-{1057EE96-5A36-4A4C-8FCD-BFB71F89881B}" dt="2019-11-06T21:30:58.328" v="52"/>
          <ac:picMkLst>
            <pc:docMk/>
            <pc:sldMk cId="3596647675" sldId="270"/>
            <ac:picMk id="5" creationId="{6B8C0463-5048-453C-A0ED-E8A22D2FAAAB}"/>
          </ac:picMkLst>
        </pc:picChg>
      </pc:sldChg>
      <pc:sldChg chg="addSp modSp">
        <pc:chgData name="Guest User" userId="" providerId="Windows Live" clId="Web-{1057EE96-5A36-4A4C-8FCD-BFB71F89881B}" dt="2019-11-06T22:17:06.098" v="608" actId="20577"/>
        <pc:sldMkLst>
          <pc:docMk/>
          <pc:sldMk cId="127320818" sldId="271"/>
        </pc:sldMkLst>
        <pc:spChg chg="mod">
          <ac:chgData name="Guest User" userId="" providerId="Windows Live" clId="Web-{1057EE96-5A36-4A4C-8FCD-BFB71F89881B}" dt="2019-11-06T22:17:06.098" v="608" actId="20577"/>
          <ac:spMkLst>
            <pc:docMk/>
            <pc:sldMk cId="127320818" sldId="271"/>
            <ac:spMk id="3" creationId="{03F871BE-B69F-4224-ACD2-0A294EBB88E7}"/>
          </ac:spMkLst>
        </pc:spChg>
        <pc:picChg chg="add">
          <ac:chgData name="Guest User" userId="" providerId="Windows Live" clId="Web-{1057EE96-5A36-4A4C-8FCD-BFB71F89881B}" dt="2019-11-06T21:30:59.234" v="53"/>
          <ac:picMkLst>
            <pc:docMk/>
            <pc:sldMk cId="127320818" sldId="271"/>
            <ac:picMk id="5" creationId="{A31C11F8-6A51-4379-8B9F-F2266F6A3708}"/>
          </ac:picMkLst>
        </pc:picChg>
      </pc:sldChg>
      <pc:sldChg chg="addSp modSp">
        <pc:chgData name="Guest User" userId="" providerId="Windows Live" clId="Web-{1057EE96-5A36-4A4C-8FCD-BFB71F89881B}" dt="2019-11-06T22:11:42.143" v="505" actId="14100"/>
        <pc:sldMkLst>
          <pc:docMk/>
          <pc:sldMk cId="3301325923" sldId="272"/>
        </pc:sldMkLst>
        <pc:spChg chg="mod">
          <ac:chgData name="Guest User" userId="" providerId="Windows Live" clId="Web-{1057EE96-5A36-4A4C-8FCD-BFB71F89881B}" dt="2019-11-06T22:11:39.236" v="503" actId="20577"/>
          <ac:spMkLst>
            <pc:docMk/>
            <pc:sldMk cId="3301325923" sldId="272"/>
            <ac:spMk id="2" creationId="{B4E4E04D-4F6A-454F-A4D4-45E90CE8B7B6}"/>
          </ac:spMkLst>
        </pc:spChg>
        <pc:spChg chg="mod">
          <ac:chgData name="Guest User" userId="" providerId="Windows Live" clId="Web-{1057EE96-5A36-4A4C-8FCD-BFB71F89881B}" dt="2019-11-06T22:11:42.143" v="505" actId="14100"/>
          <ac:spMkLst>
            <pc:docMk/>
            <pc:sldMk cId="3301325923" sldId="272"/>
            <ac:spMk id="3" creationId="{54BEAA79-CF44-4519-A424-2211ECD2059D}"/>
          </ac:spMkLst>
        </pc:spChg>
        <pc:picChg chg="add">
          <ac:chgData name="Guest User" userId="" providerId="Windows Live" clId="Web-{1057EE96-5A36-4A4C-8FCD-BFB71F89881B}" dt="2019-11-06T21:30:48.171" v="44"/>
          <ac:picMkLst>
            <pc:docMk/>
            <pc:sldMk cId="3301325923" sldId="272"/>
            <ac:picMk id="5" creationId="{3A45AF1C-E5CD-44D1-964A-8C752DA9ED0D}"/>
          </ac:picMkLst>
        </pc:picChg>
      </pc:sldChg>
      <pc:sldChg chg="addSp modSp">
        <pc:chgData name="Guest User" userId="" providerId="Windows Live" clId="Web-{1057EE96-5A36-4A4C-8FCD-BFB71F89881B}" dt="2019-11-06T22:13:50.425" v="551" actId="20577"/>
        <pc:sldMkLst>
          <pc:docMk/>
          <pc:sldMk cId="1170214380" sldId="273"/>
        </pc:sldMkLst>
        <pc:spChg chg="mod">
          <ac:chgData name="Guest User" userId="" providerId="Windows Live" clId="Web-{1057EE96-5A36-4A4C-8FCD-BFB71F89881B}" dt="2019-11-06T22:12:04.580" v="512" actId="20577"/>
          <ac:spMkLst>
            <pc:docMk/>
            <pc:sldMk cId="1170214380" sldId="273"/>
            <ac:spMk id="2" creationId="{93E512B1-3C85-4C5C-9E70-5602A250F1F6}"/>
          </ac:spMkLst>
        </pc:spChg>
        <pc:spChg chg="mod">
          <ac:chgData name="Guest User" userId="" providerId="Windows Live" clId="Web-{1057EE96-5A36-4A4C-8FCD-BFB71F89881B}" dt="2019-11-06T22:13:50.425" v="551" actId="20577"/>
          <ac:spMkLst>
            <pc:docMk/>
            <pc:sldMk cId="1170214380" sldId="273"/>
            <ac:spMk id="3" creationId="{6A392062-85C8-47BB-8D85-EB27B4FF719A}"/>
          </ac:spMkLst>
        </pc:spChg>
        <pc:picChg chg="add">
          <ac:chgData name="Guest User" userId="" providerId="Windows Live" clId="Web-{1057EE96-5A36-4A4C-8FCD-BFB71F89881B}" dt="2019-11-06T21:30:49.984" v="45"/>
          <ac:picMkLst>
            <pc:docMk/>
            <pc:sldMk cId="1170214380" sldId="273"/>
            <ac:picMk id="5" creationId="{850D9091-805B-443D-98D3-C6BC105894BD}"/>
          </ac:picMkLst>
        </pc:picChg>
      </pc:sldChg>
      <pc:sldChg chg="addSp modSp">
        <pc:chgData name="Guest User" userId="" providerId="Windows Live" clId="Web-{1057EE96-5A36-4A4C-8FCD-BFB71F89881B}" dt="2019-11-06T22:13:57.832" v="553" actId="20577"/>
        <pc:sldMkLst>
          <pc:docMk/>
          <pc:sldMk cId="1987269309" sldId="274"/>
        </pc:sldMkLst>
        <pc:spChg chg="mod">
          <ac:chgData name="Guest User" userId="" providerId="Windows Live" clId="Web-{1057EE96-5A36-4A4C-8FCD-BFB71F89881B}" dt="2019-11-06T22:13:57.832" v="553" actId="20577"/>
          <ac:spMkLst>
            <pc:docMk/>
            <pc:sldMk cId="1987269309" sldId="274"/>
            <ac:spMk id="3" creationId="{C98295E3-BF5A-4B9D-9DDF-006AA7173730}"/>
          </ac:spMkLst>
        </pc:spChg>
        <pc:picChg chg="add">
          <ac:chgData name="Guest User" userId="" providerId="Windows Live" clId="Web-{1057EE96-5A36-4A4C-8FCD-BFB71F89881B}" dt="2019-11-06T21:30:51.093" v="46"/>
          <ac:picMkLst>
            <pc:docMk/>
            <pc:sldMk cId="1987269309" sldId="274"/>
            <ac:picMk id="5" creationId="{97EA9D30-A8A0-4630-BB81-E72DE58F7D04}"/>
          </ac:picMkLst>
        </pc:picChg>
      </pc:sldChg>
      <pc:sldChg chg="addSp modSp">
        <pc:chgData name="Guest User" userId="" providerId="Windows Live" clId="Web-{1057EE96-5A36-4A4C-8FCD-BFB71F89881B}" dt="2019-11-06T22:14:21.284" v="560" actId="14100"/>
        <pc:sldMkLst>
          <pc:docMk/>
          <pc:sldMk cId="3313348024" sldId="275"/>
        </pc:sldMkLst>
        <pc:spChg chg="mod">
          <ac:chgData name="Guest User" userId="" providerId="Windows Live" clId="Web-{1057EE96-5A36-4A4C-8FCD-BFB71F89881B}" dt="2019-11-06T22:14:21.284" v="560" actId="14100"/>
          <ac:spMkLst>
            <pc:docMk/>
            <pc:sldMk cId="3313348024" sldId="275"/>
            <ac:spMk id="3" creationId="{C4F010A6-0325-4C6B-9683-4094B5AE34B4}"/>
          </ac:spMkLst>
        </pc:spChg>
        <pc:picChg chg="add">
          <ac:chgData name="Guest User" userId="" providerId="Windows Live" clId="Web-{1057EE96-5A36-4A4C-8FCD-BFB71F89881B}" dt="2019-11-06T21:30:52.781" v="47"/>
          <ac:picMkLst>
            <pc:docMk/>
            <pc:sldMk cId="3313348024" sldId="275"/>
            <ac:picMk id="5" creationId="{35480072-EE53-4FCC-A526-70DF39A28651}"/>
          </ac:picMkLst>
        </pc:picChg>
      </pc:sldChg>
      <pc:sldChg chg="addSp modSp">
        <pc:chgData name="Guest User" userId="" providerId="Windows Live" clId="Web-{1057EE96-5A36-4A4C-8FCD-BFB71F89881B}" dt="2019-11-06T22:17:12.082" v="610" actId="20577"/>
        <pc:sldMkLst>
          <pc:docMk/>
          <pc:sldMk cId="2445765236" sldId="276"/>
        </pc:sldMkLst>
        <pc:spChg chg="mod">
          <ac:chgData name="Guest User" userId="" providerId="Windows Live" clId="Web-{1057EE96-5A36-4A4C-8FCD-BFB71F89881B}" dt="2019-11-06T22:17:12.082" v="610" actId="20577"/>
          <ac:spMkLst>
            <pc:docMk/>
            <pc:sldMk cId="2445765236" sldId="276"/>
            <ac:spMk id="3" creationId="{18DFA886-EF5C-4F54-B33C-26B4F6D3FAE6}"/>
          </ac:spMkLst>
        </pc:spChg>
        <pc:picChg chg="add">
          <ac:chgData name="Guest User" userId="" providerId="Windows Live" clId="Web-{1057EE96-5A36-4A4C-8FCD-BFB71F89881B}" dt="2019-11-06T21:30:53.671" v="48"/>
          <ac:picMkLst>
            <pc:docMk/>
            <pc:sldMk cId="2445765236" sldId="276"/>
            <ac:picMk id="5" creationId="{A6D52001-97B5-4BAE-9A95-316BEC054579}"/>
          </ac:picMkLst>
        </pc:picChg>
      </pc:sldChg>
      <pc:sldChg chg="addSp modSp">
        <pc:chgData name="Guest User" userId="" providerId="Windows Live" clId="Web-{1057EE96-5A36-4A4C-8FCD-BFB71F89881B}" dt="2019-11-06T22:15:05.878" v="572" actId="20577"/>
        <pc:sldMkLst>
          <pc:docMk/>
          <pc:sldMk cId="1453976502" sldId="277"/>
        </pc:sldMkLst>
        <pc:spChg chg="mod">
          <ac:chgData name="Guest User" userId="" providerId="Windows Live" clId="Web-{1057EE96-5A36-4A4C-8FCD-BFB71F89881B}" dt="2019-11-06T21:31:25.656" v="54" actId="20577"/>
          <ac:spMkLst>
            <pc:docMk/>
            <pc:sldMk cId="1453976502" sldId="277"/>
            <ac:spMk id="2" creationId="{EB91EF98-F196-4615-9C1F-CA087686B6EB}"/>
          </ac:spMkLst>
        </pc:spChg>
        <pc:spChg chg="mod">
          <ac:chgData name="Guest User" userId="" providerId="Windows Live" clId="Web-{1057EE96-5A36-4A4C-8FCD-BFB71F89881B}" dt="2019-11-06T22:15:05.878" v="572" actId="20577"/>
          <ac:spMkLst>
            <pc:docMk/>
            <pc:sldMk cId="1453976502" sldId="277"/>
            <ac:spMk id="3" creationId="{EDFA0078-09B6-4149-9146-21718BC79115}"/>
          </ac:spMkLst>
        </pc:spChg>
        <pc:picChg chg="add">
          <ac:chgData name="Guest User" userId="" providerId="Windows Live" clId="Web-{1057EE96-5A36-4A4C-8FCD-BFB71F89881B}" dt="2019-11-06T21:30:55.296" v="49"/>
          <ac:picMkLst>
            <pc:docMk/>
            <pc:sldMk cId="1453976502" sldId="277"/>
            <ac:picMk id="5" creationId="{B29AB17A-5BA3-4DC4-B876-4E110765C85F}"/>
          </ac:picMkLst>
        </pc:picChg>
      </pc:sldChg>
      <pc:sldChg chg="addSp modSp">
        <pc:chgData name="Guest User" userId="" providerId="Windows Live" clId="Web-{1057EE96-5A36-4A4C-8FCD-BFB71F89881B}" dt="2019-11-06T22:15:19.175" v="574" actId="20577"/>
        <pc:sldMkLst>
          <pc:docMk/>
          <pc:sldMk cId="1119753434" sldId="278"/>
        </pc:sldMkLst>
        <pc:spChg chg="mod">
          <ac:chgData name="Guest User" userId="" providerId="Windows Live" clId="Web-{1057EE96-5A36-4A4C-8FCD-BFB71F89881B}" dt="2019-11-06T22:15:19.175" v="574" actId="20577"/>
          <ac:spMkLst>
            <pc:docMk/>
            <pc:sldMk cId="1119753434" sldId="278"/>
            <ac:spMk id="3" creationId="{1188D609-5FBF-4CD5-A58E-7978EAE7DE97}"/>
          </ac:spMkLst>
        </pc:spChg>
        <pc:picChg chg="add">
          <ac:chgData name="Guest User" userId="" providerId="Windows Live" clId="Web-{1057EE96-5A36-4A4C-8FCD-BFB71F89881B}" dt="2019-11-06T21:30:56.671" v="50"/>
          <ac:picMkLst>
            <pc:docMk/>
            <pc:sldMk cId="1119753434" sldId="278"/>
            <ac:picMk id="5" creationId="{CED84734-B024-4F2D-A2ED-4D5BE0A0737C}"/>
          </ac:picMkLst>
        </pc:picChg>
      </pc:sldChg>
      <pc:sldChg chg="addSp modSp">
        <pc:chgData name="Guest User" userId="" providerId="Windows Live" clId="Web-{1057EE96-5A36-4A4C-8FCD-BFB71F89881B}" dt="2019-11-06T22:23:47.023" v="751" actId="14100"/>
        <pc:sldMkLst>
          <pc:docMk/>
          <pc:sldMk cId="4127300252" sldId="279"/>
        </pc:sldMkLst>
        <pc:spChg chg="mod">
          <ac:chgData name="Guest User" userId="" providerId="Windows Live" clId="Web-{1057EE96-5A36-4A4C-8FCD-BFB71F89881B}" dt="2019-11-06T22:23:47.023" v="751" actId="14100"/>
          <ac:spMkLst>
            <pc:docMk/>
            <pc:sldMk cId="4127300252" sldId="279"/>
            <ac:spMk id="3" creationId="{F730989F-27ED-43BF-9300-708AAA742AA5}"/>
          </ac:spMkLst>
        </pc:spChg>
        <pc:picChg chg="add mod ord">
          <ac:chgData name="Guest User" userId="" providerId="Windows Live" clId="Web-{1057EE96-5A36-4A4C-8FCD-BFB71F89881B}" dt="2019-11-06T21:29:49.905" v="24" actId="1076"/>
          <ac:picMkLst>
            <pc:docMk/>
            <pc:sldMk cId="4127300252" sldId="279"/>
            <ac:picMk id="5" creationId="{BC8177D7-7035-456F-8ECA-83735AD6638C}"/>
          </ac:picMkLst>
        </pc:picChg>
      </pc:sldChg>
      <pc:sldChg chg="addSp delSp modSp">
        <pc:chgData name="Guest User" userId="" providerId="Windows Live" clId="Web-{1057EE96-5A36-4A4C-8FCD-BFB71F89881B}" dt="2019-11-06T22:23:18.523" v="743"/>
        <pc:sldMkLst>
          <pc:docMk/>
          <pc:sldMk cId="533053821" sldId="280"/>
        </pc:sldMkLst>
        <pc:spChg chg="mod">
          <ac:chgData name="Guest User" userId="" providerId="Windows Live" clId="Web-{1057EE96-5A36-4A4C-8FCD-BFB71F89881B}" dt="2019-11-06T21:38:34.206" v="88" actId="20577"/>
          <ac:spMkLst>
            <pc:docMk/>
            <pc:sldMk cId="533053821" sldId="280"/>
            <ac:spMk id="2" creationId="{11384D8E-2462-465E-83F7-01FEE84A6204}"/>
          </ac:spMkLst>
        </pc:spChg>
        <pc:spChg chg="del">
          <ac:chgData name="Guest User" userId="" providerId="Windows Live" clId="Web-{1057EE96-5A36-4A4C-8FCD-BFB71F89881B}" dt="2019-11-06T22:23:18.523" v="743"/>
          <ac:spMkLst>
            <pc:docMk/>
            <pc:sldMk cId="533053821" sldId="280"/>
            <ac:spMk id="4" creationId="{128DB49F-A0E8-4452-818B-C2A1D49DE002}"/>
          </ac:spMkLst>
        </pc:spChg>
        <pc:picChg chg="add">
          <ac:chgData name="Guest User" userId="" providerId="Windows Live" clId="Web-{1057EE96-5A36-4A4C-8FCD-BFB71F89881B}" dt="2019-11-06T21:30:17.890" v="30"/>
          <ac:picMkLst>
            <pc:docMk/>
            <pc:sldMk cId="533053821" sldId="280"/>
            <ac:picMk id="3" creationId="{E0E5C7E8-2372-4433-8CA0-35D43C088217}"/>
          </ac:picMkLst>
        </pc:picChg>
      </pc:sldChg>
      <pc:sldChg chg="addSp modSp">
        <pc:chgData name="Guest User" userId="" providerId="Windows Live" clId="Web-{1057EE96-5A36-4A4C-8FCD-BFB71F89881B}" dt="2019-11-06T22:10:35.580" v="487" actId="20577"/>
        <pc:sldMkLst>
          <pc:docMk/>
          <pc:sldMk cId="1059345766" sldId="281"/>
        </pc:sldMkLst>
        <pc:spChg chg="mod">
          <ac:chgData name="Guest User" userId="" providerId="Windows Live" clId="Web-{1057EE96-5A36-4A4C-8FCD-BFB71F89881B}" dt="2019-11-06T22:10:35.580" v="487" actId="20577"/>
          <ac:spMkLst>
            <pc:docMk/>
            <pc:sldMk cId="1059345766" sldId="281"/>
            <ac:spMk id="4" creationId="{8828CC90-81A1-4300-8E67-1C5EB233E8DD}"/>
          </ac:spMkLst>
        </pc:spChg>
        <pc:picChg chg="add">
          <ac:chgData name="Guest User" userId="" providerId="Windows Live" clId="Web-{1057EE96-5A36-4A4C-8FCD-BFB71F89881B}" dt="2019-11-06T21:30:43.577" v="41"/>
          <ac:picMkLst>
            <pc:docMk/>
            <pc:sldMk cId="1059345766" sldId="281"/>
            <ac:picMk id="3" creationId="{35B74130-82BE-4AC2-9BE6-E4B68A0E8EE7}"/>
          </ac:picMkLst>
        </pc:picChg>
      </pc:sldChg>
      <pc:sldChg chg="addSp modSp">
        <pc:chgData name="Guest User" userId="" providerId="Windows Live" clId="Web-{1057EE96-5A36-4A4C-8FCD-BFB71F89881B}" dt="2019-11-06T22:10:43.814" v="492" actId="20577"/>
        <pc:sldMkLst>
          <pc:docMk/>
          <pc:sldMk cId="2158613961" sldId="282"/>
        </pc:sldMkLst>
        <pc:spChg chg="mod">
          <ac:chgData name="Guest User" userId="" providerId="Windows Live" clId="Web-{1057EE96-5A36-4A4C-8FCD-BFB71F89881B}" dt="2019-11-06T22:10:43.814" v="492" actId="20577"/>
          <ac:spMkLst>
            <pc:docMk/>
            <pc:sldMk cId="2158613961" sldId="282"/>
            <ac:spMk id="4" creationId="{9D1CDC68-A027-4C70-B2F3-840A5B4DEC0F}"/>
          </ac:spMkLst>
        </pc:spChg>
        <pc:picChg chg="add">
          <ac:chgData name="Guest User" userId="" providerId="Windows Live" clId="Web-{1057EE96-5A36-4A4C-8FCD-BFB71F89881B}" dt="2019-11-06T21:30:45.421" v="42"/>
          <ac:picMkLst>
            <pc:docMk/>
            <pc:sldMk cId="2158613961" sldId="282"/>
            <ac:picMk id="3" creationId="{2AE5DFA7-F6CB-4E9A-87CF-3AFC142A6692}"/>
          </ac:picMkLst>
        </pc:picChg>
      </pc:sldChg>
      <pc:sldChg chg="addSp modSp">
        <pc:chgData name="Guest User" userId="" providerId="Windows Live" clId="Web-{1057EE96-5A36-4A4C-8FCD-BFB71F89881B}" dt="2019-11-06T22:11:07.861" v="499" actId="20577"/>
        <pc:sldMkLst>
          <pc:docMk/>
          <pc:sldMk cId="1483427505" sldId="283"/>
        </pc:sldMkLst>
        <pc:spChg chg="mod">
          <ac:chgData name="Guest User" userId="" providerId="Windows Live" clId="Web-{1057EE96-5A36-4A4C-8FCD-BFB71F89881B}" dt="2019-11-06T22:11:07.861" v="499" actId="20577"/>
          <ac:spMkLst>
            <pc:docMk/>
            <pc:sldMk cId="1483427505" sldId="283"/>
            <ac:spMk id="3" creationId="{5E946653-B526-4AF2-808F-174FB37A08C2}"/>
          </ac:spMkLst>
        </pc:spChg>
        <pc:picChg chg="add">
          <ac:chgData name="Guest User" userId="" providerId="Windows Live" clId="Web-{1057EE96-5A36-4A4C-8FCD-BFB71F89881B}" dt="2019-11-06T21:30:47.046" v="43"/>
          <ac:picMkLst>
            <pc:docMk/>
            <pc:sldMk cId="1483427505" sldId="283"/>
            <ac:picMk id="5" creationId="{8F00B54E-D265-47FC-9AB1-FFC2FFD6FC9F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0DD88-AFFD-45B1-A6B7-3756B32C42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57F1E6-D29D-4362-BAD8-48DAB2787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11F19-08BB-4471-B3FD-E788BE72F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859D3-49EB-477A-8A70-B2A851C6D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8E34B-2874-40E0-8486-38E6FBCEA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03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C8A16-BF64-42E2-BCD2-C2B7F156B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251F8D-52ED-4F9F-8AB5-77E972845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F97D2-3114-4B5F-8C28-5A4A1DD61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96779-0351-482D-8C68-565DA0A3D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18636-FBD4-46D5-A578-178FC12F4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94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28D6EF-616C-4253-B8A5-EDA9669829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64118-A45A-4AE4-944E-90F99167E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3BBCA-FD9A-473A-A703-4E118FC48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6939F-163E-4E51-BDD5-BCC3BE71B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84F5F-70AE-4C76-B766-F8FDA1EB9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98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835A-A2CC-4757-9514-E938651BC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7A6AC-B4C3-4843-9177-47114CCC6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880C8-2090-452A-9F60-C70BC5EFA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AC340-EC9D-4A65-88D7-124ED329C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DFAA3-4FF1-4E5F-B969-49EE980F9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1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9A05F-BEF7-4FFD-8936-449B60F58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6F02A-0BBF-465F-B878-092BE6AA3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8D8EB-6F49-49DF-850F-3BA43D7C9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478BE-26D1-4C19-AB45-DC42A8B3F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6109B-2270-4B1A-9263-6055569EC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5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2999C-1C85-4686-BAC2-32898DEA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01AB4-D5A9-41F7-9C75-3177D870B2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CCB32-BC70-4147-9950-0F1F1F110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8DDD3-013D-4ACC-9169-858F9EB77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BB25C8-B501-4FB3-B9B1-B645493A5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5B363-1020-47FE-B616-BC49DD9E6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26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A16F1-A9E7-4F5F-B55C-AFADEAB58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25D3F-C1DD-46AE-9495-7C84DF985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A5B4C7-86A6-44CF-B7B7-80AEA8867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829C24-B987-4E37-8762-17AAB37F05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D4DA1-2AEB-439A-8372-638A8C3570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066B75-FF29-47BC-9066-30D77A905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706C61-7BCE-49CE-8984-40915F844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F71055-62C6-4863-84E5-5EE3B5EDF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44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2F5C5-7549-4C03-8114-FEB3C589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A66E9D-4D1C-4237-A51A-6BB53DD0A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C8DDDA-DD62-4090-B553-00D6F8C3E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9C0EF9-517C-44C1-870B-B6D416EFF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94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233D8A-7D90-46E6-8A35-C0940727B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D6AFD3-6D1B-4514-9ADA-3E2BF95F9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A5C514-7F0B-4F27-B054-68EE54913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7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6DD5-3C76-4E02-ACF4-CCD5960B0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D6C68-CC66-434E-9B8D-8116B6731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F8DBFB-AA8A-43E9-BD6B-AC6C2D426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19FFB-066E-434D-9493-A730EB48A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9735D8-1902-411A-8F40-10C6496F3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EBE10-BD20-4A6D-8FD2-B5840D8F2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305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BB3DD-BA42-491E-85D9-BA8291975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6BEEEB-7992-4468-A196-27E474239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0DF7B-077F-469F-83E0-1B4C5ABC8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93505C-16D1-4239-AFB5-D4544009F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79FA1E-FC24-4024-B055-33FDB8185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7F5A6-7714-4539-AA45-061BCF79B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674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5AE2054-F9FC-4431-A432-6DC1C428105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85454" y="-1385454"/>
            <a:ext cx="9421092" cy="12192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6CEBDD-CC8F-4397-8859-6FB2A508C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5919DA-60A0-4BBD-A6AA-CAAB86A96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5271E-8AAF-49FF-BD70-D4E641EAAD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7913D-9CD6-4B0E-BBB2-585F4736532D}" type="datetimeFigureOut">
              <a:rPr lang="en-US" smtClean="0"/>
              <a:t>11/8/2019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91D13-1F5A-4893-B919-169E7F8468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5A133-351F-4C8E-9323-6B55F6BAED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32247B9-4783-44CA-9AF7-2C6DBE7080D9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43600"/>
            <a:ext cx="12192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61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kobold.club/fight/#/encounter-build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ndbeyond.com/" TargetMode="External"/><Relationship Id="rId2" Type="http://schemas.openxmlformats.org/officeDocument/2006/relationships/hyperlink" Target="https://media.wizards.com/2018/dnd/downloads/DnD_BasicRules_2018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16678B-Wet-Erase-Overhead-Transparency-Assorted/dp/B002R5AEC0" TargetMode="External"/><Relationship Id="rId2" Type="http://schemas.openxmlformats.org/officeDocument/2006/relationships/hyperlink" Target="https://www.amazon.com/Battle-Grid-Game-Mat-36/dp/B01MQHECUR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hyperlink" Target="https://www.amazon.com/K-T-Fancy-Folding-Storage-Rolling/dp/B07Y35799H" TargetMode="External"/><Relationship Id="rId4" Type="http://schemas.openxmlformats.org/officeDocument/2006/relationships/hyperlink" Target="https://www.amazon.com/Leather-Folding-Hexagon-Purple-Storage/dp/B07DZJJ7CS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kobold.club/fight/#/encounter-builder" TargetMode="External"/><Relationship Id="rId13" Type="http://schemas.openxmlformats.org/officeDocument/2006/relationships/hyperlink" Target="https://media.wizards.com/2016/downloads/DND/SRD-OGL_V5.1.pdf" TargetMode="External"/><Relationship Id="rId3" Type="http://schemas.openxmlformats.org/officeDocument/2006/relationships/hyperlink" Target="https://www.reddit.com/r/DnD/wiki/getting_started" TargetMode="External"/><Relationship Id="rId7" Type="http://schemas.openxmlformats.org/officeDocument/2006/relationships/hyperlink" Target="https://watabou.itch.io/one-page-dungeon" TargetMode="External"/><Relationship Id="rId12" Type="http://schemas.openxmlformats.org/officeDocument/2006/relationships/hyperlink" Target="https://homebrewery.naturalcrit.com/" TargetMode="External"/><Relationship Id="rId2" Type="http://schemas.openxmlformats.org/officeDocument/2006/relationships/hyperlink" Target="https://old.reddi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njon.bin.sh/5e/" TargetMode="External"/><Relationship Id="rId11" Type="http://schemas.openxmlformats.org/officeDocument/2006/relationships/hyperlink" Target="https://youmeetinatavern.podbean.com/" TargetMode="External"/><Relationship Id="rId5" Type="http://schemas.openxmlformats.org/officeDocument/2006/relationships/hyperlink" Target="https://www.dmsguild.com/" TargetMode="External"/><Relationship Id="rId10" Type="http://schemas.openxmlformats.org/officeDocument/2006/relationships/hyperlink" Target="https://www.youtube.com/user/geekandsundry" TargetMode="External"/><Relationship Id="rId4" Type="http://schemas.openxmlformats.org/officeDocument/2006/relationships/hyperlink" Target="https://www.reddit.com/r/DnD/wiki/new_dm_guide" TargetMode="External"/><Relationship Id="rId9" Type="http://schemas.openxmlformats.org/officeDocument/2006/relationships/hyperlink" Target="https://www.youtube.com/channel/UCkVdb9Yr8fc05_VbAVfskCA" TargetMode="External"/><Relationship Id="rId1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937" y="-1624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829" y="4470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Reno Pop Culture Con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2341" y="3899404"/>
            <a:ext cx="5693318" cy="1655762"/>
          </a:xfrm>
          <a:noFill/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lvl="1" algn="l"/>
            <a:r>
              <a:rPr lang="en-US" dirty="0"/>
              <a:t>Session</a:t>
            </a:r>
            <a:r>
              <a:rPr lang="en-US" baseline="0" dirty="0"/>
              <a:t> 1: Session Zero &amp; Character Creation</a:t>
            </a:r>
            <a:endParaRPr lang="en-US" dirty="0"/>
          </a:p>
          <a:p>
            <a:pPr lvl="1" algn="l"/>
            <a:r>
              <a:rPr lang="en-US" baseline="0" dirty="0"/>
              <a:t>Session 2: Player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3: DM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4: Adventure Creation / Worldbuilding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5: Live Play Pt 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6: Live Play Pt 2</a:t>
            </a:r>
            <a:endParaRPr lang="en-US" baseline="0" dirty="0">
              <a:cs typeface="Calibri" panose="020F0502020204030204"/>
            </a:endParaRPr>
          </a:p>
          <a:p>
            <a:pPr lvl="1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949365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E92DD-F18D-49D7-A3E5-BB5C45C48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Build a Character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C912-365D-4BF4-B57B-87F18933E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(Feel free to follow along on your device)</a:t>
            </a:r>
          </a:p>
          <a:p>
            <a:r>
              <a:rPr lang="en-US" sz="2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en-US" sz="2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handle rolls?!?</a:t>
            </a:r>
          </a:p>
          <a:p>
            <a:pPr marL="914400" lvl="1" indent="-457200">
              <a:buAutoNum type="arabicPeriod"/>
            </a:pPr>
            <a:r>
              <a:rPr lang="en-US" dirty="0"/>
              <a:t>Roll 4x D6, re-roll any</a:t>
            </a:r>
            <a:r>
              <a:rPr lang="en-US" baseline="0" dirty="0"/>
              <a:t> 1’s, discard the lowest</a:t>
            </a:r>
            <a:endParaRPr lang="en-US" baseline="0" dirty="0">
              <a:cs typeface="Calibri" panose="020F0502020204030204"/>
            </a:endParaRPr>
          </a:p>
          <a:p>
            <a:pPr marL="914400" lvl="1" indent="-457200">
              <a:buAutoNum type="arabicPeriod"/>
            </a:pPr>
            <a:r>
              <a:rPr lang="en-US" baseline="0" dirty="0"/>
              <a:t>7 rolls, discard the lowest</a:t>
            </a:r>
            <a:endParaRPr lang="en-US" baseline="0" dirty="0">
              <a:cs typeface="Calibri" panose="020F0502020204030204"/>
            </a:endParaRPr>
          </a:p>
          <a:p>
            <a:pPr marL="914400" lvl="1" indent="-457200">
              <a:buAutoNum type="arabicPeriod"/>
            </a:pPr>
            <a:r>
              <a:rPr lang="en-US" baseline="0" dirty="0"/>
              <a:t>Heroes not Zeroes</a:t>
            </a:r>
            <a:endParaRPr lang="en-US" baseline="0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8A44BB0-1B24-43A0-981D-33991E791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5043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F7468-B4E6-48F3-8F66-FCBC26EAE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Play!!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F7B25-B77C-4DE4-94F3-893728D8E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in doubt, try</a:t>
            </a:r>
          </a:p>
          <a:p>
            <a:r>
              <a:rPr lang="en-US" dirty="0"/>
              <a:t>Everyone’s game is different</a:t>
            </a:r>
          </a:p>
          <a:p>
            <a:r>
              <a:rPr lang="en-US" dirty="0"/>
              <a:t>Don’t worry about role playing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3DEE6CF-D95F-44A5-B021-645CC81DD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360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41034-B982-48C0-8169-DA5095D82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Phases of 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40B0-8126-409F-A977-5E29CCEF6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430"/>
            <a:ext cx="10515600" cy="461153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Movement, Action, Bonus Action</a:t>
            </a:r>
            <a:endParaRPr lang="en-US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Movement is limited by your total movement and modifiers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Modifiers may be terrain, character effects (Grapple, Prone, </a:t>
            </a:r>
            <a:r>
              <a:rPr lang="en-US" dirty="0" err="1"/>
              <a:t>etc</a:t>
            </a:r>
            <a:r>
              <a:rPr lang="en-US" dirty="0"/>
              <a:t>)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Be aware of Engagement and Opportunity Attacks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Actions are things you do: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Attack, Cast a Spell, Dash, Disengage, Dodge, Help, Hide, Ready, Search, Use an Object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Know your character sheet – D&amp;D Beyond will automatically update your sheet with options – including multiple attacks, if possible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Bonus Action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Also things you can do, but may be dependent on something as your action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Two Weapon Fighting is a good example, requires an attack action with a simple, melee weapon; may be a spell, “bardic inspiration”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>
                <a:solidFill>
                  <a:srgbClr val="FF0000"/>
                </a:solidFill>
              </a:rPr>
              <a:t>Reactions are NOT part of your turn, but an action you take based on something another player, NPC, enemy, etc., does – NOT something YOU do.</a:t>
            </a:r>
            <a:endParaRPr lang="en-US" dirty="0">
              <a:solidFill>
                <a:srgbClr val="FF0000"/>
              </a:solidFill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88312AEB-92BA-4D0F-9557-86A6ED92B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948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4C48-6BCA-48C7-9199-595E7D475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Pace of Play – a round is 6 seconds - total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E0FAF-FD96-4B26-9C6B-2B8DDE47B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It’s like Golf, make sure you are ready and not slowing the game down</a:t>
            </a:r>
          </a:p>
          <a:p>
            <a:r>
              <a:rPr lang="en-US" dirty="0"/>
              <a:t>How: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Figure out your “action” before it is your turn, so you are ready to go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Have a “Default Action” that is your go-to if you are unsure what else to do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Roll “To Hit” and “Damage” dice at the same time.  If you hit, you already know your damage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Cheat sheets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Have an index card that has your commonly used attacks on it &amp; “to hit” &amp; Damage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Also: AC (armor class), Init (initiative)</a:t>
            </a:r>
            <a:endParaRPr lang="en-US" dirty="0">
              <a:cs typeface="Calibri"/>
            </a:endParaRPr>
          </a:p>
          <a:p>
            <a:pPr lvl="1"/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D47C08D-DE6E-46B5-A26E-AFBEB4EED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4988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9A6FE-78A1-4B19-A1F5-CF9AA4044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Avoid::::::::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47715-ADA6-4C28-B83A-87501DBD0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Slowing the game the same way each time</a:t>
            </a:r>
          </a:p>
          <a:p>
            <a:r>
              <a:rPr lang="en-US" dirty="0"/>
              <a:t>Metagaming (using information in the game that your player cannot or does not know), such as: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the stats of a monster you have never fought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given to an individual player</a:t>
            </a:r>
            <a:endParaRPr lang="en-US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available to those in a room you are not in</a:t>
            </a:r>
            <a:endParaRPr lang="en-US"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32E9A4D-A4CF-4F25-B437-A320C8B31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030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D45A1-F79A-4DA2-B728-518027F5B9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Goal: To have stories to tell about the last session.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828CC90-81A1-4300-8E67-1C5EB233E8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If three sessions pass without a story, revisit your DM strategy and see how you can enable the creation of one.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35B74130-82BE-4AC2-9BE6-E4B68A0E8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3457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B4076-63CA-41B2-8A68-4696F56F25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Role of the DM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D1CDC68-A027-4C70-B2F3-840A5B4DEC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2298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u="sng" dirty="0">
                <a:solidFill>
                  <a:srgbClr val="FF0000"/>
                </a:solidFill>
              </a:rPr>
              <a:t>The Narrator</a:t>
            </a:r>
          </a:p>
          <a:p>
            <a:endParaRPr lang="en-US" sz="4400" u="sng" dirty="0">
              <a:solidFill>
                <a:srgbClr val="FF0000"/>
              </a:solidFill>
            </a:endParaRPr>
          </a:p>
          <a:p>
            <a:r>
              <a:rPr lang="en-US" sz="4400" u="sng" dirty="0">
                <a:solidFill>
                  <a:srgbClr val="FF0000"/>
                </a:solidFill>
              </a:rPr>
              <a:t>The Referee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2AE5DFA7-F6CB-4E9A-87CF-3AFC142A6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13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12B1-3C85-4C5C-9E70-5602A250F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you vs. the Players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92062-85C8-47BB-8D85-EB27B4FF7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DM is the narrator to the story, not the storyteller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The players are a part of the storytelling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They represent the 3</a:t>
            </a:r>
            <a:r>
              <a:rPr lang="en-US" baseline="30000" dirty="0"/>
              <a:t>rd</a:t>
            </a:r>
            <a:r>
              <a:rPr lang="en-US" dirty="0"/>
              <a:t>-person characters in the book</a:t>
            </a:r>
            <a:endParaRPr lang="en-US" dirty="0">
              <a:cs typeface="Calibri" panose="020F0502020204030204"/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The DM is the referee, not against the players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850D9091-805B-443D-98D3-C6BC10589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2143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Rule of Cool</a:t>
            </a:r>
            <a:br>
              <a:rPr lang="en-US" dirty="0"/>
            </a:br>
            <a:r>
              <a:rPr lang="en-US" dirty="0"/>
              <a:t>Yes and; No but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384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E04D-4F6A-454F-A4D4-45E90CE8B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DM'ing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AA79-CF44-4519-A424-2211ECD205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Play the NPC / Enemy – they are motivated like the player – they may not want to die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3A45AF1C-E5CD-44D1-964A-8C752DA9E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25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937" y="-1624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829" y="4470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Reno Pop Culture Con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2341" y="3899404"/>
            <a:ext cx="5693318" cy="1655762"/>
          </a:xfrm>
          <a:noFill/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lvl="1" algn="l"/>
            <a:r>
              <a:rPr lang="en-US" dirty="0"/>
              <a:t>Session</a:t>
            </a:r>
            <a:r>
              <a:rPr lang="en-US" baseline="0" dirty="0"/>
              <a:t> 1: Session Zero &amp; Character Creation</a:t>
            </a:r>
            <a:endParaRPr lang="en-US" dirty="0"/>
          </a:p>
          <a:p>
            <a:pPr lvl="1" algn="l"/>
            <a:r>
              <a:rPr lang="en-US" baseline="0" dirty="0"/>
              <a:t>Session 2: Player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sz="2600" b="1" baseline="0" dirty="0">
                <a:solidFill>
                  <a:srgbClr val="FF0000"/>
                </a:solidFill>
              </a:rPr>
              <a:t>Session 3: DM 101</a:t>
            </a:r>
            <a:endParaRPr lang="en-US" sz="2600" b="1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baseline="0" dirty="0"/>
              <a:t>Session 4: Adventure Creation / Worldbuilding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5: Live Play Pt 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6: Live Play Pt 2</a:t>
            </a:r>
            <a:endParaRPr lang="en-US" baseline="0" dirty="0">
              <a:cs typeface="Calibri" panose="020F0502020204030204"/>
            </a:endParaRPr>
          </a:p>
          <a:p>
            <a:pPr lvl="1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67912193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B4076-63CA-41B2-8A68-4696F56F25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 Consistent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D1CDC68-A027-4C70-B2F3-840A5B4DEC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(Even when Inconsistent)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2AE5DFA7-F6CB-4E9A-87CF-3AFC142A6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656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1EF98-F196-4615-9C1F-CA087686B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Ruling – the DM is </a:t>
            </a:r>
            <a:r>
              <a:rPr lang="en-US" i="1" dirty="0"/>
              <a:t>always </a:t>
            </a:r>
            <a:r>
              <a:rPr lang="en-US" dirty="0"/>
              <a:t>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A0078-09B6-4149-9146-21718BC79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When making a decision and you are unsure how it should go, lean towards the decision that benefits the player</a:t>
            </a:r>
          </a:p>
          <a:p>
            <a:r>
              <a:rPr lang="en-US" dirty="0"/>
              <a:t>Use the start of the next session to revisit corrections to last week's play</a:t>
            </a:r>
            <a:endParaRPr lang="en-US">
              <a:cs typeface="Calibri" panose="020F0502020204030204"/>
            </a:endParaRP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 algn="ctr">
              <a:buNone/>
            </a:pPr>
            <a:r>
              <a:rPr lang="en-US" sz="4800" dirty="0"/>
              <a:t>** Take 30 Minutes at the start of each session to recap the last session**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29AB17A-5BA3-4DC4-B876-4E110765C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9765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C869C-35A7-45C2-ADAA-78CFE67C8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Character Hoarding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46653-B526-4AF2-808F-174FB37A08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Characters tend to hoard.  Use pacing to force them to spend.  </a:t>
            </a:r>
            <a:endParaRPr lang="en-US"/>
          </a:p>
          <a:p>
            <a:r>
              <a:rPr lang="en-US" dirty="0"/>
              <a:t>Spending limited resources adds tension and excitement.  </a:t>
            </a:r>
            <a:endParaRPr lang="en-US" dirty="0">
              <a:cs typeface="Calibri"/>
            </a:endParaRPr>
          </a:p>
          <a:p>
            <a:r>
              <a:rPr lang="en-US" dirty="0"/>
              <a:t>If your characters are completing milestones with unused spell slots, your pacing is off.</a:t>
            </a:r>
            <a:endParaRPr lang="en-US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8F00B54E-D265-47FC-9AB1-FFC2FFD6F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4275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BF7E-4544-41E1-AEEF-ABE6412B6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295E3-BF5A-4B9D-9DDF-006AA7173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Think about the milestone mechanic, instead of using XP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This allows you to better control how/when leveling occurs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Regardless, think about how you will level the characters and where/when that will occur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97EA9D30-A8A0-4630-BB81-E72DE58F7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693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88F89-9B8E-412F-B927-590251F82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Handouts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010A6-0325-4C6B-9683-4094B5AE3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3145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Players love handouts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Don’t make it complicated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A map is great: background on the location, or a history of the world or region</a:t>
            </a:r>
            <a:endParaRPr lang="en-US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35480072-EE53-4FCC-A526-70DF39A28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480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3C2B6-0699-4E98-BD32-03FDF9A19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Magic Items for Players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FA886-EF5C-4F54-B33C-26B4F6D3F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When you think about magic items for the players consider a couple early on in the game: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Handy Haversack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Magic Armor</a:t>
            </a:r>
            <a:endParaRPr lang="en-US" dirty="0">
              <a:cs typeface="Calibri" panose="020F0502020204030204"/>
            </a:endParaRPr>
          </a:p>
          <a:p>
            <a:pPr lvl="1"/>
            <a:endParaRPr lang="en-US" dirty="0"/>
          </a:p>
          <a:p>
            <a:r>
              <a:rPr lang="en-US" dirty="0"/>
              <a:t>These Items are extremely useful to the players and a simple +1 to AC has the ability to drastically increase the survivability of low level characters</a:t>
            </a:r>
            <a:endParaRPr lang="en-US" dirty="0"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A6D52001-97B5-4BAE-9A95-316BEC054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652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31F98-0B21-49B2-A1E9-5FDA22F26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grace periods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8D609-5FBF-4CD5-A58E-7978EAE7D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Players should be encouraged to experiment.  In that vein, consider letting your players experiment with choices and give them a one-session grace period to correct them</a:t>
            </a:r>
          </a:p>
          <a:p>
            <a:endParaRPr lang="en-US" dirty="0"/>
          </a:p>
          <a:p>
            <a:r>
              <a:rPr lang="en-US" dirty="0"/>
              <a:t>Focus on PARTY balance, not one player, but the party should be balanced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ED84734-B024-4F2D-A2ED-4D5BE0A07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534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Party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784846"/>
            <a:ext cx="10515600" cy="5584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There is an “ideal” party size</a:t>
            </a:r>
          </a:p>
          <a:p>
            <a:r>
              <a:rPr lang="en-US" dirty="0"/>
              <a:t>Needs to be large enough to be well rounded and competitive</a:t>
            </a:r>
          </a:p>
          <a:p>
            <a:r>
              <a:rPr lang="en-US" dirty="0"/>
              <a:t>Not so large chaos rules or players get bored waiting for something to do</a:t>
            </a:r>
          </a:p>
          <a:p>
            <a:endParaRPr lang="en-US" dirty="0"/>
          </a:p>
          <a:p>
            <a:r>
              <a:rPr lang="en-US" dirty="0"/>
              <a:t>Aim for a minimum of 4 players</a:t>
            </a:r>
          </a:p>
          <a:p>
            <a:endParaRPr lang="en-US" dirty="0"/>
          </a:p>
          <a:p>
            <a:r>
              <a:rPr lang="en-US" dirty="0"/>
              <a:t>Maximum of 6 Players</a:t>
            </a:r>
          </a:p>
          <a:p>
            <a:endParaRPr lang="en-US" dirty="0"/>
          </a:p>
          <a:p>
            <a:r>
              <a:rPr lang="en-US" dirty="0"/>
              <a:t>Consider “quorum play” when scheduling.  1 player cannot make it?  No problem, someone else can drag them for a session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0273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D&amp;D Beyond is your best friend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D&amp;D Beyond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Start a campaign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Invite characters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Open a tab for each character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986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Encounter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784846"/>
            <a:ext cx="10515600" cy="5584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Encounter Calculator, Encounter Calculator, EC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Balance…. Characters should be paced in encounters.  Sometimes you want them to be winded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Figure 30 minutes per encounter</a:t>
            </a:r>
          </a:p>
          <a:p>
            <a:pPr lvl="1">
              <a:buFont typeface="Wingdings" panose="020B0604020202020204" pitchFamily="34" charset="0"/>
              <a:buChar char="§"/>
            </a:pPr>
            <a:endParaRPr lang="en-US" dirty="0"/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Tons of online tools:	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D&amp;D Beyond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Kobold Fight Club – Really good encounter builder </a:t>
            </a:r>
            <a:r>
              <a:rPr lang="en-US" dirty="0">
                <a:hlinkClick r:id="rId2"/>
              </a:rPr>
              <a:t>https://kobold.club/fight/#/encounter-builder</a:t>
            </a:r>
            <a:r>
              <a:rPr lang="en-US" dirty="0"/>
              <a:t> </a:t>
            </a:r>
          </a:p>
          <a:p>
            <a:pPr lvl="1">
              <a:buFont typeface="Wingdings" panose="020B0604020202020204" pitchFamily="34" charset="0"/>
              <a:buChar char="§"/>
            </a:pP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2319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79D8D-ED62-4F24-86B2-0FBF1A97C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Goals:</a:t>
            </a:r>
            <a:r>
              <a:rPr lang="en-US" baseline="0" dirty="0"/>
              <a:t> Start from Zero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C9DEE-3899-44EB-9A6D-4161E0C50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will start from zero</a:t>
            </a:r>
            <a:r>
              <a:rPr lang="en-US" baseline="0" dirty="0"/>
              <a:t> and end the weekend with live play</a:t>
            </a:r>
          </a:p>
          <a:p>
            <a:r>
              <a:rPr lang="en-US" baseline="0" dirty="0"/>
              <a:t>Participation will be rewarded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We have gifts</a:t>
            </a:r>
            <a:endParaRPr lang="en-US" baseline="0" dirty="0">
              <a:cs typeface="Calibri" panose="020F0502020204030204"/>
            </a:endParaRPr>
          </a:p>
          <a:p>
            <a:pPr lvl="0"/>
            <a:r>
              <a:rPr lang="en-US" baseline="0" dirty="0"/>
              <a:t>The sessions will be a mix of “How to get started” and “Lifehacks”</a:t>
            </a:r>
          </a:p>
          <a:p>
            <a:pPr lvl="0"/>
            <a:endParaRPr lang="en-US" baseline="0" dirty="0"/>
          </a:p>
        </p:txBody>
      </p:sp>
      <p:pic>
        <p:nvPicPr>
          <p:cNvPr id="7" name="Picture 6" descr="A close up of a plant&#10;&#10;Description generated with high confidence">
            <a:extLst>
              <a:ext uri="{FF2B5EF4-FFF2-40B4-BE49-F238E27FC236}">
                <a16:creationId xmlns:a16="http://schemas.microsoft.com/office/drawing/2014/main" id="{7F332BFA-C63E-4F9D-82C9-C703EB460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5981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9A6FE-78A1-4B19-A1F5-CF9AA4044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Metagaming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47715-ADA6-4C28-B83A-87501DBD0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Metagaming (using information in the game that your player cannot or does not know), such as: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the stats of a monster you have never fought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given to an individual player</a:t>
            </a:r>
            <a:endParaRPr lang="en-US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available to those in a room you are not in</a:t>
            </a:r>
            <a:endParaRPr lang="en-US" dirty="0"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32E9A4D-A4CF-4F25-B437-A320C8B31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415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How to DM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784846"/>
            <a:ext cx="10515600" cy="5584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KISS – It does not need to be larger-than-life or complex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Start with “You meet in a tavern”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Add Complexity over time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Alignment Matters – LG will have conflict with CE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Lawful / Chaotic – Rules matter, or do not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Good / Evil – Benefit others or myself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When in Doubt – Roll the Bones</a:t>
            </a:r>
          </a:p>
          <a:p>
            <a:r>
              <a:rPr lang="en-US" dirty="0"/>
              <a:t>Pace of Play</a:t>
            </a:r>
          </a:p>
          <a:p>
            <a:r>
              <a:rPr lang="en-US" dirty="0"/>
              <a:t>Rest – value and challenge (feel free to roll…..)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8411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937" y="-1624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829" y="4470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Reno Pop Culture Con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2340" y="3899404"/>
            <a:ext cx="6102939" cy="1655762"/>
          </a:xfrm>
          <a:noFill/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lvl="1" algn="l"/>
            <a:r>
              <a:rPr lang="en-US" dirty="0"/>
              <a:t>Session</a:t>
            </a:r>
            <a:r>
              <a:rPr lang="en-US" baseline="0" dirty="0"/>
              <a:t> 1: Session Zero &amp; Character Creation</a:t>
            </a:r>
            <a:endParaRPr lang="en-US" dirty="0"/>
          </a:p>
          <a:p>
            <a:pPr lvl="1" algn="l"/>
            <a:r>
              <a:rPr lang="en-US" baseline="0" dirty="0"/>
              <a:t>Session 2: Player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3: DM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sz="3100" b="1" baseline="0" dirty="0">
                <a:solidFill>
                  <a:srgbClr val="FF0000"/>
                </a:solidFill>
              </a:rPr>
              <a:t>Session 4: Adventure Creation / Worldbuilding</a:t>
            </a:r>
            <a:endParaRPr lang="en-US" sz="3100" b="1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baseline="0" dirty="0"/>
              <a:t>Session 5: Live Play Pt 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6: Live Play Pt 2</a:t>
            </a:r>
            <a:endParaRPr lang="en-US" baseline="0" dirty="0">
              <a:cs typeface="Calibri" panose="020F0502020204030204"/>
            </a:endParaRPr>
          </a:p>
          <a:p>
            <a:pPr lvl="1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750500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F5292-A292-426D-970E-420396EA4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Campaigning 101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BBBFDA-5321-4664-8F6E-BE03B47AE7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Plenty of Free Content (DMs Guild)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Change to make it yours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Free</a:t>
            </a:r>
            <a:r>
              <a:rPr lang="en-US" baseline="0" dirty="0"/>
              <a:t> Tools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 err="1"/>
              <a:t>DonJon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 err="1"/>
              <a:t>DMsGuild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Reddit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Kobold</a:t>
            </a:r>
            <a:r>
              <a:rPr lang="en-US" baseline="0" dirty="0"/>
              <a:t> Fight Club</a:t>
            </a:r>
            <a:endParaRPr lang="en-US" baseline="0" dirty="0">
              <a:cs typeface="Calibri" panose="020F0502020204030204"/>
            </a:endParaRPr>
          </a:p>
          <a:p>
            <a:pPr lvl="0"/>
            <a:r>
              <a:rPr lang="en-US" dirty="0"/>
              <a:t>Paid Tools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D&amp;D Beyond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Roll 20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2932742C-1F55-49AC-AD7C-950C4C0BE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8431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9A18-1A59-48EA-9E07-D91C6998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Start Small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315DD-B93B-4E1B-9556-1135D1C2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55000" lnSpcReduction="20000"/>
          </a:bodyPr>
          <a:lstStyle/>
          <a:p>
            <a:pPr lvl="0" rtl="0" eaLnBrk="1" latinLnBrk="0" hangingPunct="1"/>
            <a:r>
              <a:rPr lang="en-US" sz="4400" kern="1200" dirty="0">
                <a:effectLst/>
                <a:latin typeface="+mj-lt"/>
                <a:ea typeface="+mj-ea"/>
                <a:cs typeface="+mj-cs"/>
              </a:rPr>
              <a:t>Start with a place, simple place,</a:t>
            </a:r>
            <a:endParaRPr lang="en-US" dirty="0">
              <a:effectLst/>
            </a:endParaRPr>
          </a:p>
          <a:p>
            <a:pPr lvl="0" rtl="0" eaLnBrk="1" latinLnBrk="0" hangingPunct="1"/>
            <a:r>
              <a:rPr lang="en-US" sz="4400" kern="1200" dirty="0">
                <a:effectLst/>
                <a:latin typeface="+mj-lt"/>
                <a:ea typeface="+mj-ea"/>
                <a:cs typeface="+mj-cs"/>
              </a:rPr>
              <a:t>Town, Camp</a:t>
            </a:r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 Trail, Dungeon – what do the players see, hear, smell right now</a:t>
            </a:r>
            <a:endParaRPr lang="en-US" dirty="0">
              <a:effectLst/>
            </a:endParaRPr>
          </a:p>
          <a:p>
            <a:pPr lvl="0" rtl="0" eaLnBrk="1" latinLnBrk="0" hangingPunct="1"/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Expand as they move</a:t>
            </a:r>
            <a:endParaRPr lang="en-US" dirty="0">
              <a:effectLst/>
            </a:endParaRPr>
          </a:p>
          <a:p>
            <a:pPr lvl="0" rtl="0" eaLnBrk="1" latinLnBrk="0" hangingPunct="1"/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Use a town generator</a:t>
            </a:r>
            <a:endParaRPr lang="en-US" dirty="0">
              <a:effectLst/>
            </a:endParaRPr>
          </a:p>
          <a:p>
            <a:pPr lvl="0" rtl="0" eaLnBrk="1" latinLnBrk="0" hangingPunct="1"/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Use Google Images</a:t>
            </a:r>
            <a:endParaRPr lang="en-US" dirty="0">
              <a:effectLst/>
            </a:endParaRPr>
          </a:p>
          <a:p>
            <a:pPr lvl="0" rtl="0" eaLnBrk="1" latinLnBrk="0" hangingPunct="1"/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Build over time, but see where the players are going first</a:t>
            </a:r>
            <a:endParaRPr lang="en-US" sz="4400" kern="1200" baseline="0" dirty="0">
              <a:effectLst/>
              <a:latin typeface="+mj-lt"/>
              <a:ea typeface="+mj-ea"/>
              <a:cs typeface="Calibri Light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Change</a:t>
            </a:r>
            <a:r>
              <a:rPr lang="en-US" baseline="0" dirty="0">
                <a:effectLst/>
              </a:rPr>
              <a:t> your world to suit the narrative</a:t>
            </a:r>
            <a:endParaRPr lang="en-US" baseline="0" dirty="0">
              <a:effectLst/>
              <a:cs typeface="Calibri" panose="020F0502020204030204"/>
            </a:endParaRPr>
          </a:p>
          <a:p>
            <a:pPr lvl="2" rtl="0" eaLnBrk="1" latinLnBrk="0" hangingPunct="1">
              <a:buFont typeface="Courier New" panose="020B0604020202020204" pitchFamily="34" charset="0"/>
              <a:buChar char="o"/>
            </a:pPr>
            <a:r>
              <a:rPr lang="en-US" dirty="0">
                <a:effectLst/>
              </a:rPr>
              <a:t>If the players go west, move some of the things you have planned for the east to the west</a:t>
            </a:r>
            <a:endParaRPr lang="en-US" dirty="0">
              <a:effectLst/>
              <a:cs typeface="Calibri" panose="020F0502020204030204"/>
            </a:endParaRPr>
          </a:p>
          <a:p>
            <a:pPr lvl="2" rtl="0" eaLnBrk="1" latinLnBrk="0" hangingPunct="1">
              <a:buFont typeface="Courier New" panose="020B0604020202020204" pitchFamily="34" charset="0"/>
              <a:buChar char="o"/>
            </a:pPr>
            <a:r>
              <a:rPr lang="en-US" dirty="0">
                <a:effectLst/>
              </a:rPr>
              <a:t>Or,</a:t>
            </a:r>
            <a:r>
              <a:rPr lang="en-US" baseline="0" dirty="0">
                <a:effectLst/>
              </a:rPr>
              <a:t> if they go west they find the cliffs of despair and nowhere to go….</a:t>
            </a:r>
            <a:endParaRPr lang="en-US" baseline="0" dirty="0">
              <a:effectLst/>
              <a:cs typeface="Calibri" panose="020F0502020204030204"/>
            </a:endParaRPr>
          </a:p>
          <a:p>
            <a:pPr lvl="0" rtl="0" eaLnBrk="1" latinLnBrk="0" hangingPunct="1"/>
            <a:r>
              <a:rPr lang="en-US" sz="4400" dirty="0">
                <a:effectLst/>
                <a:latin typeface="Calibri Light"/>
                <a:cs typeface="Calibri Light"/>
              </a:rPr>
              <a:t>Start with why, why is interesting</a:t>
            </a: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Why are adventurers needed?</a:t>
            </a:r>
            <a:endParaRPr lang="en-US" dirty="0">
              <a:effectLst/>
              <a:cs typeface="Calibri" panose="020F0502020204030204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Who runs things</a:t>
            </a:r>
            <a:endParaRPr lang="en-US" dirty="0">
              <a:effectLst/>
              <a:cs typeface="Calibri" panose="020F0502020204030204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What happened</a:t>
            </a:r>
            <a:r>
              <a:rPr lang="en-US" baseline="0" dirty="0">
                <a:effectLst/>
              </a:rPr>
              <a:t> 200 years ago</a:t>
            </a:r>
            <a:endParaRPr lang="en-US" baseline="0" dirty="0">
              <a:effectLst/>
              <a:cs typeface="Calibri" panose="020F0502020204030204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baseline="0" dirty="0">
                <a:effectLst/>
              </a:rPr>
              <a:t>Is this a successful empire, or is there a lost king/kingdom</a:t>
            </a:r>
            <a:endParaRPr lang="en-US" baseline="0" dirty="0">
              <a:effectLst/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6B8C0463-5048-453C-A0ED-E8A22D2FA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6476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How to DM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784846"/>
            <a:ext cx="10515600" cy="5584165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KISS – It does not need to be larger-than-life or complex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Start with “You meet in a tavern”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Alignment Matters – LG will have conflict with CE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Lawful / Chaotic – Rules matter, or do not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Good / Evil – Benefit others or myself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Add Complexity over time</a:t>
            </a:r>
          </a:p>
          <a:p>
            <a:r>
              <a:rPr lang="en-US" dirty="0"/>
              <a:t>When in Doubt – Roll the Bones</a:t>
            </a:r>
          </a:p>
          <a:p>
            <a:r>
              <a:rPr lang="en-US" dirty="0"/>
              <a:t>Pace of Play</a:t>
            </a:r>
          </a:p>
          <a:p>
            <a:r>
              <a:rPr lang="en-US" dirty="0"/>
              <a:t>D&amp;D Beyond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Start a campaign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Invite characters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Open a tab for each character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Party Size</a:t>
            </a:r>
          </a:p>
          <a:p>
            <a:r>
              <a:rPr lang="en-US" dirty="0"/>
              <a:t>Encounter Calculator, Encounter Calculator, EC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Balance…. Characters should be paced in encounters.  Sometimes you want them to be winded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Rest – value and challenge (feel free to roll…..)</a:t>
            </a:r>
          </a:p>
          <a:p>
            <a:r>
              <a:rPr lang="en-US" dirty="0"/>
              <a:t>Meta-gaming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6166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A80E1-CB86-4B5D-9EBF-49E4FDE22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871BE-B69F-4224-ACD2-0A294EBB8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9138"/>
            <a:ext cx="10515600" cy="4747825"/>
          </a:xfrm>
        </p:spPr>
        <p:txBody>
          <a:bodyPr vert="horz" lIns="91440" tIns="45720" rIns="91440" bIns="45720" rtlCol="0" anchor="t">
            <a:normAutofit fontScale="47500" lnSpcReduction="20000"/>
          </a:bodyPr>
          <a:lstStyle/>
          <a:p>
            <a:r>
              <a:rPr lang="en-US" dirty="0"/>
              <a:t>How to roll</a:t>
            </a:r>
            <a:endParaRPr lang="en-US" dirty="0">
              <a:cs typeface="Calibri"/>
            </a:endParaRPr>
          </a:p>
          <a:p>
            <a:r>
              <a:rPr lang="en-US" dirty="0"/>
              <a:t>What</a:t>
            </a:r>
            <a:r>
              <a:rPr lang="en-US" baseline="0" dirty="0"/>
              <a:t> is important</a:t>
            </a:r>
            <a:endParaRPr lang="en-US" baseline="0" dirty="0">
              <a:cs typeface="Calibri"/>
            </a:endParaRPr>
          </a:p>
          <a:p>
            <a:r>
              <a:rPr lang="en-US" baseline="0" dirty="0"/>
              <a:t>Have fun</a:t>
            </a:r>
          </a:p>
          <a:p>
            <a:r>
              <a:rPr lang="en-US" baseline="0" dirty="0"/>
              <a:t>TALK TO THE OTHER PLAYERS!</a:t>
            </a:r>
          </a:p>
          <a:p>
            <a:r>
              <a:rPr lang="en-US" baseline="0" dirty="0"/>
              <a:t>20 questions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What do you</a:t>
            </a:r>
            <a:r>
              <a:rPr lang="en-US" baseline="0" dirty="0"/>
              <a:t> look like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strangers see you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was your upbringing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Are you still in contact with people from your childhood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Why did you become an adventurer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Where have you been already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 you believe in the Gods?  Do you follow one?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you feel about Magic?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is worth dying for?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is your dream?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is your stance on morals or the law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you deal with strangers?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you place a value on a persons life? Animals?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 you see all races as the same?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Does your hero like arts?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What’s your favorite meal?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about love?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 you have a dark secret?</a:t>
            </a:r>
            <a:endParaRPr lang="en-US" baseline="0" dirty="0">
              <a:cs typeface="Calibri" panose="020F0502020204030204"/>
            </a:endParaRPr>
          </a:p>
          <a:p>
            <a:pPr lvl="1"/>
            <a:endParaRPr lang="en-US" baseline="0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A31C11F8-6A51-4379-8B9F-F2266F6A3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081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937" y="-1624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8829" y="4470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Reno Pop Culture Con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52341" y="3899404"/>
            <a:ext cx="5693318" cy="1655762"/>
          </a:xfrm>
          <a:noFill/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lvl="1" algn="l"/>
            <a:r>
              <a:rPr lang="en-US" dirty="0"/>
              <a:t>Session</a:t>
            </a:r>
            <a:r>
              <a:rPr lang="en-US" baseline="0" dirty="0"/>
              <a:t> 1: Session Zero &amp; Character Creation</a:t>
            </a:r>
            <a:endParaRPr lang="en-US"/>
          </a:p>
          <a:p>
            <a:pPr lvl="1" algn="l"/>
            <a:r>
              <a:rPr lang="en-US" baseline="0" dirty="0"/>
              <a:t>Session 2: Player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3: DM 101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4: Adventure Creation / Worldbuilding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5: Live Play Pt 1</a:t>
            </a:r>
            <a:endParaRPr lang="en-US" baseline="0" dirty="0">
              <a:cs typeface="Calibri" panose="020F0502020204030204"/>
            </a:endParaRPr>
          </a:p>
          <a:p>
            <a:pPr lvl="1" algn="l"/>
            <a:r>
              <a:rPr lang="en-US" baseline="0" dirty="0"/>
              <a:t>Session 6: Live Play Pt 2</a:t>
            </a:r>
            <a:endParaRPr lang="en-US" baseline="0" dirty="0">
              <a:cs typeface="Calibri" panose="020F0502020204030204"/>
            </a:endParaRPr>
          </a:p>
          <a:p>
            <a:pPr lvl="1"/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2058326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13A9-C68D-4414-AB62-B3096D2F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Zero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817D6-E6E6-47C3-84F9-8C3FB1941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Session Zero is a critical “Pre-game” session</a:t>
            </a:r>
          </a:p>
          <a:p>
            <a:r>
              <a:rPr lang="en-US" dirty="0"/>
              <a:t>Goals of Session Zero: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Character</a:t>
            </a:r>
            <a:r>
              <a:rPr lang="en-US" baseline="0" dirty="0"/>
              <a:t> Creation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Align player goals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Provide background on the game world</a:t>
            </a:r>
            <a:endParaRPr lang="en-US" baseline="0" dirty="0">
              <a:cs typeface="Calibri" panose="020F0502020204030204"/>
            </a:endParaRP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Picture 6" descr="A close up of a plant&#10;&#10;Description generated with high confidence">
            <a:extLst>
              <a:ext uri="{FF2B5EF4-FFF2-40B4-BE49-F238E27FC236}">
                <a16:creationId xmlns:a16="http://schemas.microsoft.com/office/drawing/2014/main" id="{665FD890-BD45-4BA0-B197-772C34696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40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C8177D7-7035-456F-8ECA-83735AD66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E125C-3A05-4DB9-A579-860BC6DD3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D&amp;D (TTRPG) Unique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0989F-27ED-43BF-9300-708AAA742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273" y="1608796"/>
            <a:ext cx="10304966" cy="4692069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Party Play – more than any other game, party play is a key component of D&amp;D.  The entire party must be represented for the game to be a success</a:t>
            </a:r>
            <a:endParaRPr lang="en-US">
              <a:cs typeface="Calibri" panose="020F0502020204030204"/>
            </a:endParaRPr>
          </a:p>
          <a:p>
            <a:r>
              <a:rPr lang="en-US" dirty="0"/>
              <a:t>Strategy – D&amp;D is a strategic game.  How you approach each part of the game is a strategy and one as open as possible in a gaming setting</a:t>
            </a:r>
          </a:p>
          <a:p>
            <a:r>
              <a:rPr lang="en-US" dirty="0"/>
              <a:t>Non-combat Play – the Non-Combat portion of the game is as important, maybe more, than the combat portion.  Great accomplishments in the fantasy world can come from Non-Combat play</a:t>
            </a:r>
          </a:p>
          <a:p>
            <a:r>
              <a:rPr lang="en-US" dirty="0"/>
              <a:t>Communal – A party is a group of people, the communal aspect is important and valuable</a:t>
            </a:r>
          </a:p>
        </p:txBody>
      </p:sp>
    </p:spTree>
    <p:extLst>
      <p:ext uri="{BB962C8B-B14F-4D97-AF65-F5344CB8AC3E}">
        <p14:creationId xmlns:p14="http://schemas.microsoft.com/office/powerpoint/2010/main" val="4127300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4D8E-2462-465E-83F7-01FEE84A62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It’s PARTY play, </a:t>
            </a:r>
            <a:br>
              <a:rPr lang="en-US" dirty="0"/>
            </a:br>
            <a:r>
              <a:rPr lang="en-US" dirty="0"/>
              <a:t>not "person" play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E0E5C7E8-2372-4433-8CA0-35D43C088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053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D4B84-F25B-411A-824F-D980CA3AE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  <a:r>
              <a:rPr lang="en-US" baseline="0" dirty="0"/>
              <a:t> We Use (Must Have)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A5E83-1FC6-4C56-B4BE-F10120E0B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Dice (D20, D12, D10,</a:t>
            </a:r>
            <a:r>
              <a:rPr lang="en-US" baseline="0" dirty="0"/>
              <a:t> D8, D6, D4)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a set includes 7 die (one is a D10 marked 10-00 for rolling D100 with the other D10)</a:t>
            </a:r>
            <a:endParaRPr lang="en-US" baseline="0" dirty="0">
              <a:cs typeface="Calibri" panose="020F0502020204030204"/>
            </a:endParaRPr>
          </a:p>
          <a:p>
            <a:pPr lvl="0"/>
            <a:r>
              <a:rPr lang="en-US" baseline="0" dirty="0"/>
              <a:t>D&amp;D 5e – Basic Rules to Play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>
                <a:hlinkClick r:id="rId2"/>
              </a:rPr>
              <a:t>https://media.wizards.com/2018/dnd/downloads/DnD_BasicRules_2018.pdf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D</a:t>
            </a:r>
            <a:r>
              <a:rPr lang="en-US" baseline="0" dirty="0"/>
              <a:t>&amp;D Beyond: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>
                <a:hlinkClick r:id="rId3"/>
              </a:rPr>
              <a:t>https://www.dndbeyond.com/</a:t>
            </a:r>
            <a:endParaRPr lang="en-US" baseline="0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Free Character sheet with integrated SRD!</a:t>
            </a:r>
            <a:endParaRPr lang="en-US" baseline="0" dirty="0">
              <a:cs typeface="Calibri" panose="020F0502020204030204"/>
            </a:endParaRPr>
          </a:p>
          <a:p>
            <a:pPr lvl="0"/>
            <a:r>
              <a:rPr lang="en-US" baseline="0" dirty="0"/>
              <a:t>Post-It’s and Pens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Just really useful for notes</a:t>
            </a:r>
            <a:endParaRPr lang="en-US" baseline="0" dirty="0">
              <a:cs typeface="Calibri" panose="020F0502020204030204"/>
            </a:endParaRPr>
          </a:p>
          <a:p>
            <a:pPr lvl="2"/>
            <a:endParaRPr lang="en-US" dirty="0"/>
          </a:p>
        </p:txBody>
      </p:sp>
      <p:pic>
        <p:nvPicPr>
          <p:cNvPr id="5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96D0387F-BABA-4CC7-82A2-760B25902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3" y="1779544"/>
            <a:ext cx="3530593" cy="446509"/>
          </a:xfrm>
          <a:prstGeom prst="rect">
            <a:avLst/>
          </a:prstGeom>
        </p:spPr>
      </p:pic>
      <p:pic>
        <p:nvPicPr>
          <p:cNvPr id="4" name="Picture 3" descr="A close up of a plant&#10;&#10;Description generated with high confidence">
            <a:extLst>
              <a:ext uri="{FF2B5EF4-FFF2-40B4-BE49-F238E27FC236}">
                <a16:creationId xmlns:a16="http://schemas.microsoft.com/office/drawing/2014/main" id="{9A0ED087-A3B8-4CE8-BA26-D7B654FBAB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327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3C45D-96EB-431F-A2E3-7E48C7BF7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We Use</a:t>
            </a:r>
            <a:r>
              <a:rPr lang="en-US" baseline="0" dirty="0"/>
              <a:t> (Recommended)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628FE-3CBF-4B11-8843-4A367854B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Play Mat and Wet</a:t>
            </a:r>
            <a:r>
              <a:rPr lang="en-US" baseline="0" dirty="0"/>
              <a:t> Erase Markers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Mat ($27.99) </a:t>
            </a:r>
            <a:r>
              <a:rPr lang="en-US" baseline="0" dirty="0">
                <a:hlinkClick r:id="rId2"/>
              </a:rPr>
              <a:t>https://www.amazon.com/Battle-Grid-Game-Mat-36/dp/B01MQHECUR/</a:t>
            </a:r>
            <a:endParaRPr lang="en-US" baseline="0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Markers ($12.99) </a:t>
            </a:r>
            <a:r>
              <a:rPr lang="en-US" dirty="0">
                <a:hlinkClick r:id="rId3"/>
              </a:rPr>
              <a:t>https://www.amazon.com/16678B-Wet-Erase-Overhead-Transparency-Assorted/dp/B002R5AEC0</a:t>
            </a:r>
            <a:r>
              <a:rPr lang="en-US" dirty="0"/>
              <a:t> </a:t>
            </a:r>
            <a:endParaRPr lang="en-US" baseline="0" dirty="0">
              <a:cs typeface="Calibri"/>
            </a:endParaRPr>
          </a:p>
          <a:p>
            <a:pPr lvl="0"/>
            <a:r>
              <a:rPr lang="en-US" baseline="0" dirty="0"/>
              <a:t>Dice Tray</a:t>
            </a:r>
            <a:endParaRPr lang="en-US" dirty="0"/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Single ($8.99)  </a:t>
            </a:r>
            <a:r>
              <a:rPr lang="en-US" baseline="0" dirty="0">
                <a:hlinkClick r:id="rId4"/>
              </a:rPr>
              <a:t>https://www.amazon.com/Leather-Folding-Hexagon-Purple-Storage/dp/B07DZJJ7CS</a:t>
            </a:r>
            <a:endParaRPr lang="en-US" baseline="0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Set of </a:t>
            </a:r>
            <a:r>
              <a:rPr lang="en-US" baseline="0" dirty="0"/>
              <a:t>4 ($16.99) </a:t>
            </a:r>
            <a:r>
              <a:rPr lang="en-US" baseline="0" dirty="0">
                <a:hlinkClick r:id="rId5"/>
              </a:rPr>
              <a:t>https://www.amazon.com/K-T-Fancy-Folding-Storage-Rolling/dp/B07Y35799H</a:t>
            </a:r>
            <a:endParaRPr lang="en-US" baseline="0" dirty="0">
              <a:cs typeface="Calibri" panose="020F0502020204030204"/>
            </a:endParaRPr>
          </a:p>
          <a:p>
            <a:r>
              <a:rPr lang="en-US" dirty="0"/>
              <a:t>Mini’s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~$5.99 for two – I recommend your Local Gaming Store (LGS) for these</a:t>
            </a:r>
            <a:endParaRPr lang="en-US" dirty="0">
              <a:cs typeface="Calibri" panose="020F0502020204030204"/>
            </a:endParaRPr>
          </a:p>
          <a:p>
            <a:r>
              <a:rPr lang="en-US" baseline="0" dirty="0"/>
              <a:t>Soda</a:t>
            </a:r>
            <a:r>
              <a:rPr lang="en-US" dirty="0"/>
              <a:t> Rings </a:t>
            </a:r>
            <a:endParaRPr lang="en-US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(Free*) these are the plastic rings on a soda (and other) bottle.</a:t>
            </a:r>
            <a:endParaRPr lang="en-US" dirty="0">
              <a:cs typeface="Calibri" panose="020F0502020204030204"/>
            </a:endParaRPr>
          </a:p>
          <a:p>
            <a:r>
              <a:rPr lang="en-US" baseline="0" dirty="0"/>
              <a:t>Counters</a:t>
            </a:r>
            <a:endParaRPr lang="en-US" baseline="0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Each D&amp;D Mini package contains 2, but you can use coins, tokens, poker chips…..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DM Screen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Allows you to have notes and info, as well as make rolls without revealing the result *Optional</a:t>
            </a:r>
            <a:endParaRPr lang="en-US" dirty="0">
              <a:cs typeface="Calibri" panose="020F0502020204030204"/>
            </a:endParaRPr>
          </a:p>
          <a:p>
            <a:pPr lvl="2"/>
            <a:endParaRPr lang="en-US" baseline="0" dirty="0"/>
          </a:p>
          <a:p>
            <a:pPr lvl="2"/>
            <a:endParaRPr lang="en-US" baseline="0" dirty="0"/>
          </a:p>
          <a:p>
            <a:pPr lvl="1"/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842970A-5D8C-4F5B-B106-255DD95F12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625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4F06-A6E7-42C6-9866-0C72DEAB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29" y="-387"/>
            <a:ext cx="8409259" cy="1325563"/>
          </a:xfrm>
        </p:spPr>
        <p:txBody>
          <a:bodyPr/>
          <a:lstStyle/>
          <a:p>
            <a:r>
              <a:rPr lang="en-US" dirty="0"/>
              <a:t>Tools We</a:t>
            </a:r>
            <a:r>
              <a:rPr lang="en-US" baseline="0" dirty="0"/>
              <a:t> Use (Online Tools)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AF88-6642-4642-840C-5C6D8BD4C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029" y="1144162"/>
            <a:ext cx="10664282" cy="5113337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/>
              <a:t>Reddit - At least 10 subreddits for D&amp;D </a:t>
            </a:r>
            <a:r>
              <a:rPr lang="en-US" sz="2000" dirty="0">
                <a:hlinkClick r:id="rId2"/>
              </a:rPr>
              <a:t>https://old.reddit.com</a:t>
            </a:r>
            <a:r>
              <a:rPr lang="en-US" sz="2000" dirty="0"/>
              <a:t> 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Getting Started: Player - </a:t>
            </a:r>
            <a:r>
              <a:rPr lang="en-US" sz="2000" dirty="0">
                <a:ea typeface="+mn-lt"/>
                <a:cs typeface="+mn-lt"/>
                <a:hlinkClick r:id="rId3"/>
              </a:rPr>
              <a:t>https://www.reddit.com/r/DnD/wiki/getting_started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Getting Started: DM - </a:t>
            </a:r>
            <a:r>
              <a:rPr lang="en-US" sz="2000" dirty="0">
                <a:ea typeface="+mn-lt"/>
                <a:cs typeface="+mn-lt"/>
                <a:hlinkClick r:id="rId4"/>
              </a:rPr>
              <a:t>https://www.reddit.com/r/DnD/wiki/new_dm_guide</a:t>
            </a:r>
            <a:r>
              <a:rPr lang="en-US" sz="2000" dirty="0">
                <a:ea typeface="+mn-lt"/>
                <a:cs typeface="+mn-lt"/>
              </a:rPr>
              <a:t> </a:t>
            </a:r>
            <a:endParaRPr lang="en-US" sz="2000" dirty="0">
              <a:cs typeface="Calibri" panose="020F0502020204030204"/>
            </a:endParaRPr>
          </a:p>
          <a:p>
            <a:r>
              <a:rPr lang="en-US" dirty="0"/>
              <a:t>DMs Guild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Tons of free content, including adventures: </a:t>
            </a:r>
            <a:r>
              <a:rPr lang="en-US" sz="2000" dirty="0">
                <a:hlinkClick r:id="rId5"/>
              </a:rPr>
              <a:t>https://www.dmsguild.com/</a:t>
            </a:r>
            <a:r>
              <a:rPr lang="en-US" sz="2000" dirty="0"/>
              <a:t> </a:t>
            </a:r>
            <a:endParaRPr lang="en-US" sz="1600" dirty="0">
              <a:cs typeface="Calibri"/>
            </a:endParaRPr>
          </a:p>
          <a:p>
            <a:r>
              <a:rPr lang="en-US" dirty="0" err="1"/>
              <a:t>DonJon</a:t>
            </a:r>
            <a:r>
              <a:rPr lang="en-US" dirty="0"/>
              <a:t> – </a:t>
            </a:r>
            <a:r>
              <a:rPr lang="en-US" sz="2000" dirty="0"/>
              <a:t>The best tools here are: Random Dungeon Generator, Encounter Size Calc, Random Generator: </a:t>
            </a:r>
            <a:r>
              <a:rPr lang="en-US" sz="2000" dirty="0">
                <a:hlinkClick r:id="rId6"/>
              </a:rPr>
              <a:t>https://donjon.bin.sh/5e/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dirty="0"/>
              <a:t>One Page Dungeon – </a:t>
            </a:r>
            <a:r>
              <a:rPr lang="en-US" sz="2000" dirty="0"/>
              <a:t>Every refresh is a new dungeon (Hint: Print to PDF) </a:t>
            </a:r>
            <a:r>
              <a:rPr lang="en-US" sz="2000" dirty="0">
                <a:hlinkClick r:id="rId7"/>
              </a:rPr>
              <a:t>https://watabou.itch.io/one-page-dungeon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dirty="0"/>
              <a:t>Kobold Fight Club – </a:t>
            </a:r>
            <a:r>
              <a:rPr lang="en-US" sz="2000" dirty="0"/>
              <a:t>Really good encounter builder </a:t>
            </a:r>
            <a:r>
              <a:rPr lang="en-US" sz="2000" dirty="0">
                <a:hlinkClick r:id="rId8"/>
              </a:rPr>
              <a:t>https://kobold.club/fight/#/encounter-builder</a:t>
            </a:r>
            <a:r>
              <a:rPr lang="en-US" sz="2000" dirty="0"/>
              <a:t> </a:t>
            </a:r>
            <a:endParaRPr lang="en-US" dirty="0"/>
          </a:p>
          <a:p>
            <a:r>
              <a:rPr lang="en-US" dirty="0"/>
              <a:t>YouTube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Matt Coleville (The best resource for a DM) - </a:t>
            </a:r>
            <a:r>
              <a:rPr lang="en-US" sz="2000" dirty="0">
                <a:hlinkClick r:id="rId9"/>
              </a:rPr>
              <a:t>https://www.youtube.com/channel/UCkVdb9Yr8fc05_VbAVfskCA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Matt Mercer (of</a:t>
            </a:r>
            <a:r>
              <a:rPr lang="en-US" sz="2000" baseline="0" dirty="0"/>
              <a:t> Critical Role fame</a:t>
            </a:r>
            <a:r>
              <a:rPr lang="en-US" sz="2000" dirty="0"/>
              <a:t>) - </a:t>
            </a:r>
            <a:r>
              <a:rPr lang="en-US" sz="2000" dirty="0">
                <a:hlinkClick r:id="rId10"/>
              </a:rPr>
              <a:t>https://www.youtube.com/user/geekandsundry</a:t>
            </a:r>
            <a:r>
              <a:rPr lang="en-US" sz="2000" dirty="0"/>
              <a:t> </a:t>
            </a:r>
            <a:endParaRPr lang="en-US" sz="2000" baseline="0" dirty="0">
              <a:cs typeface="Calibri"/>
            </a:endParaRPr>
          </a:p>
          <a:p>
            <a:pPr lvl="0"/>
            <a:r>
              <a:rPr lang="en-US" dirty="0"/>
              <a:t>Podcasts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YMIAT</a:t>
            </a:r>
            <a:r>
              <a:rPr lang="en-US" sz="2000" baseline="0" dirty="0"/>
              <a:t> – You Met in a </a:t>
            </a:r>
            <a:r>
              <a:rPr lang="en-US" sz="2000" dirty="0"/>
              <a:t>Tavern - </a:t>
            </a:r>
            <a:r>
              <a:rPr lang="en-US" sz="2000" dirty="0">
                <a:hlinkClick r:id="rId11"/>
              </a:rPr>
              <a:t>https://youmeetinatavern.podbean.com/</a:t>
            </a:r>
            <a:r>
              <a:rPr lang="en-US" sz="2000" dirty="0"/>
              <a:t> </a:t>
            </a:r>
            <a:endParaRPr lang="en-US" sz="2000" baseline="0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Critical Role - </a:t>
            </a:r>
            <a:r>
              <a:rPr lang="en-US" sz="2000" dirty="0">
                <a:hlinkClick r:id="rId10"/>
              </a:rPr>
              <a:t>https://www.youtube.com/user/geekandsundry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sz="2900" dirty="0">
                <a:ea typeface="+mn-lt"/>
                <a:cs typeface="+mn-lt"/>
              </a:rPr>
              <a:t>The </a:t>
            </a:r>
            <a:r>
              <a:rPr lang="en-US" sz="2900" dirty="0" err="1">
                <a:ea typeface="+mn-lt"/>
                <a:cs typeface="+mn-lt"/>
              </a:rPr>
              <a:t>Hombrewery</a:t>
            </a:r>
            <a:endParaRPr lang="en-US" sz="2900" dirty="0">
              <a:ea typeface="+mn-lt"/>
              <a:cs typeface="+mn-lt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Make your Homebrew look official: </a:t>
            </a:r>
            <a:r>
              <a:rPr lang="en-US" sz="2000" dirty="0">
                <a:ea typeface="+mn-lt"/>
                <a:cs typeface="+mn-lt"/>
                <a:hlinkClick r:id="rId12"/>
              </a:rPr>
              <a:t>https://homebrewery.naturalcrit.com/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r>
              <a:rPr lang="en-US" sz="2900" dirty="0">
                <a:ea typeface="+mn-lt"/>
                <a:cs typeface="+mn-lt"/>
              </a:rPr>
              <a:t>D&amp;D 5e SRD (System Resource Document) – Homebrew: </a:t>
            </a:r>
            <a:r>
              <a:rPr lang="en-US" sz="2000" dirty="0">
                <a:ea typeface="+mn-lt"/>
                <a:cs typeface="+mn-lt"/>
                <a:hlinkClick r:id="rId13"/>
              </a:rPr>
              <a:t>https://media.wizards.com/2016/downloads/DND/SRD-OGL_V5.1.pdf</a:t>
            </a:r>
            <a:endParaRPr lang="en-US" sz="2000" dirty="0">
              <a:ea typeface="+mn-lt"/>
              <a:cs typeface="+mn-lt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166ECAF-9045-4C6A-ACDF-C29E80DE85F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4445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1776</Words>
  <Application>Microsoft Office PowerPoint</Application>
  <PresentationFormat>Widescreen</PresentationFormat>
  <Paragraphs>278</Paragraphs>
  <Slides>37</Slides>
  <Notes>0</Notes>
  <HiddenSlides>15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3" baseType="lpstr">
      <vt:lpstr>Arial</vt:lpstr>
      <vt:lpstr>Calibri</vt:lpstr>
      <vt:lpstr>Calibri Light</vt:lpstr>
      <vt:lpstr>Courier New</vt:lpstr>
      <vt:lpstr>Wingdings</vt:lpstr>
      <vt:lpstr>Office Theme</vt:lpstr>
      <vt:lpstr>Dragon Fodder  @ Reno Pop Culture Con</vt:lpstr>
      <vt:lpstr>Dragon Fodder  @ Reno Pop Culture Con</vt:lpstr>
      <vt:lpstr>Goals: Start from Zero</vt:lpstr>
      <vt:lpstr>Session Zero</vt:lpstr>
      <vt:lpstr>What Makes D&amp;D (TTRPG) Unique</vt:lpstr>
      <vt:lpstr>It’s PARTY play,  not "person" play</vt:lpstr>
      <vt:lpstr>Tools We Use (Must Have)</vt:lpstr>
      <vt:lpstr>Tools We Use (Recommended)</vt:lpstr>
      <vt:lpstr>Tools We Use (Online Tools)</vt:lpstr>
      <vt:lpstr>Let’s Build a Character</vt:lpstr>
      <vt:lpstr>How to Play!!</vt:lpstr>
      <vt:lpstr>Phases of Play</vt:lpstr>
      <vt:lpstr>Pace of Play – a round is 6 seconds - total</vt:lpstr>
      <vt:lpstr>Avoid::::::::</vt:lpstr>
      <vt:lpstr>Goal: To have stories to tell about the last session.</vt:lpstr>
      <vt:lpstr>Role of the DM</vt:lpstr>
      <vt:lpstr>Not you vs. the Players</vt:lpstr>
      <vt:lpstr>Rule of Cool Yes and; No but</vt:lpstr>
      <vt:lpstr>DM'ing</vt:lpstr>
      <vt:lpstr>Be Consistent</vt:lpstr>
      <vt:lpstr>Ruling – the DM is always right</vt:lpstr>
      <vt:lpstr>Character Hoarding</vt:lpstr>
      <vt:lpstr>Leveling </vt:lpstr>
      <vt:lpstr>Handouts</vt:lpstr>
      <vt:lpstr>Magic Items for Players</vt:lpstr>
      <vt:lpstr>Consider grace periods</vt:lpstr>
      <vt:lpstr>Party Size</vt:lpstr>
      <vt:lpstr>D&amp;D Beyond is your best friend</vt:lpstr>
      <vt:lpstr>Encounter Management</vt:lpstr>
      <vt:lpstr>Metagaming</vt:lpstr>
      <vt:lpstr>How to DM</vt:lpstr>
      <vt:lpstr>Dragon Fodder  @ Reno Pop Culture Con</vt:lpstr>
      <vt:lpstr>Campaigning 101</vt:lpstr>
      <vt:lpstr>Start Small</vt:lpstr>
      <vt:lpstr>How to DM</vt:lpstr>
      <vt:lpstr>Character Creation</vt:lpstr>
      <vt:lpstr>Dragon Fodder  @ Reno Pop Culture Con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Dragon Fodder @ Reno Pop Culture Con</dc:title>
  <dc:creator>Howard Holton</dc:creator>
  <cp:lastModifiedBy>Howard Holton</cp:lastModifiedBy>
  <cp:revision>291</cp:revision>
  <dcterms:created xsi:type="dcterms:W3CDTF">2019-11-04T22:02:43Z</dcterms:created>
  <dcterms:modified xsi:type="dcterms:W3CDTF">2019-11-09T06:02:57Z</dcterms:modified>
</cp:coreProperties>
</file>

<file path=docProps/thumbnail.jpeg>
</file>